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703" r:id="rId2"/>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1430000" cy="7164388"/>
  <p:notesSz cx="6858000" cy="9144000"/>
  <p:defaultTextStyle>
    <a:defPPr>
      <a:defRPr lang="en-US"/>
    </a:defPPr>
    <a:lvl1pPr marL="0" algn="l" defTabSz="1828937" rtl="0" eaLnBrk="1" latinLnBrk="0" hangingPunct="1">
      <a:defRPr sz="7201" kern="1200">
        <a:solidFill>
          <a:schemeClr val="tx1"/>
        </a:solidFill>
        <a:latin typeface="+mn-lt"/>
        <a:ea typeface="+mn-ea"/>
        <a:cs typeface="+mn-cs"/>
      </a:defRPr>
    </a:lvl1pPr>
    <a:lvl2pPr marL="1828937" algn="l" defTabSz="1828937" rtl="0" eaLnBrk="1" latinLnBrk="0" hangingPunct="1">
      <a:defRPr sz="7201" kern="1200">
        <a:solidFill>
          <a:schemeClr val="tx1"/>
        </a:solidFill>
        <a:latin typeface="+mn-lt"/>
        <a:ea typeface="+mn-ea"/>
        <a:cs typeface="+mn-cs"/>
      </a:defRPr>
    </a:lvl2pPr>
    <a:lvl3pPr marL="3657874" algn="l" defTabSz="1828937" rtl="0" eaLnBrk="1" latinLnBrk="0" hangingPunct="1">
      <a:defRPr sz="7201" kern="1200">
        <a:solidFill>
          <a:schemeClr val="tx1"/>
        </a:solidFill>
        <a:latin typeface="+mn-lt"/>
        <a:ea typeface="+mn-ea"/>
        <a:cs typeface="+mn-cs"/>
      </a:defRPr>
    </a:lvl3pPr>
    <a:lvl4pPr marL="5486811" algn="l" defTabSz="1828937" rtl="0" eaLnBrk="1" latinLnBrk="0" hangingPunct="1">
      <a:defRPr sz="7201" kern="1200">
        <a:solidFill>
          <a:schemeClr val="tx1"/>
        </a:solidFill>
        <a:latin typeface="+mn-lt"/>
        <a:ea typeface="+mn-ea"/>
        <a:cs typeface="+mn-cs"/>
      </a:defRPr>
    </a:lvl4pPr>
    <a:lvl5pPr marL="7315749" algn="l" defTabSz="1828937" rtl="0" eaLnBrk="1" latinLnBrk="0" hangingPunct="1">
      <a:defRPr sz="7201" kern="1200">
        <a:solidFill>
          <a:schemeClr val="tx1"/>
        </a:solidFill>
        <a:latin typeface="+mn-lt"/>
        <a:ea typeface="+mn-ea"/>
        <a:cs typeface="+mn-cs"/>
      </a:defRPr>
    </a:lvl5pPr>
    <a:lvl6pPr marL="9144686" algn="l" defTabSz="1828937" rtl="0" eaLnBrk="1" latinLnBrk="0" hangingPunct="1">
      <a:defRPr sz="7201" kern="1200">
        <a:solidFill>
          <a:schemeClr val="tx1"/>
        </a:solidFill>
        <a:latin typeface="+mn-lt"/>
        <a:ea typeface="+mn-ea"/>
        <a:cs typeface="+mn-cs"/>
      </a:defRPr>
    </a:lvl6pPr>
    <a:lvl7pPr marL="10973623" algn="l" defTabSz="1828937" rtl="0" eaLnBrk="1" latinLnBrk="0" hangingPunct="1">
      <a:defRPr sz="7201" kern="1200">
        <a:solidFill>
          <a:schemeClr val="tx1"/>
        </a:solidFill>
        <a:latin typeface="+mn-lt"/>
        <a:ea typeface="+mn-ea"/>
        <a:cs typeface="+mn-cs"/>
      </a:defRPr>
    </a:lvl7pPr>
    <a:lvl8pPr marL="12802560" algn="l" defTabSz="1828937" rtl="0" eaLnBrk="1" latinLnBrk="0" hangingPunct="1">
      <a:defRPr sz="7201" kern="1200">
        <a:solidFill>
          <a:schemeClr val="tx1"/>
        </a:solidFill>
        <a:latin typeface="+mn-lt"/>
        <a:ea typeface="+mn-ea"/>
        <a:cs typeface="+mn-cs"/>
      </a:defRPr>
    </a:lvl8pPr>
    <a:lvl9pPr marL="14631497" algn="l" defTabSz="1828937" rtl="0" eaLnBrk="1" latinLnBrk="0" hangingPunct="1">
      <a:defRPr sz="72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9" userDrawn="1">
          <p15:clr>
            <a:srgbClr val="A4A3A4"/>
          </p15:clr>
        </p15:guide>
        <p15:guide id="2" pos="36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40"/>
    <p:restoredTop sz="94836"/>
  </p:normalViewPr>
  <p:slideViewPr>
    <p:cSldViewPr snapToGrid="0" showGuides="1">
      <p:cViewPr varScale="1">
        <p:scale>
          <a:sx n="100" d="100"/>
          <a:sy n="100" d="100"/>
        </p:scale>
        <p:origin x="1376" y="136"/>
      </p:cViewPr>
      <p:guideLst>
        <p:guide orient="horz" pos="2259"/>
        <p:guide pos="36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4735697"/>
      </p:ext>
    </p:extLst>
  </p:cSld>
  <p:clrMapOvr>
    <a:masterClrMapping/>
  </p:clrMapOvr>
  <p:extLst>
    <p:ext uri="{DCECCB84-F9BA-43D5-87BE-67443E8EF086}">
      <p15:sldGuideLst xmlns:p15="http://schemas.microsoft.com/office/powerpoint/2012/main">
        <p15:guide id="1" orient="horz" pos="2254" userDrawn="1">
          <p15:clr>
            <a:srgbClr val="FBAE40"/>
          </p15:clr>
        </p15:guide>
        <p15:guide id="2" pos="3598"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FA48F-6589-1B7F-366E-0FD84682820F}"/>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AA0DEC-A8B5-6B04-CD4F-F54E518CB3B2}"/>
              </a:ext>
            </a:extLst>
          </p:cNvPr>
          <p:cNvSpPr>
            <a:spLocks noGrp="1"/>
          </p:cNvSpPr>
          <p:nvPr>
            <p:ph type="pic" idx="1"/>
          </p:nvPr>
        </p:nvSpPr>
        <p:spPr>
          <a:xfrm>
            <a:off x="4859238" y="1031540"/>
            <a:ext cx="5786438" cy="5091359"/>
          </a:xfrm>
        </p:spPr>
        <p:txBody>
          <a:bodyPr/>
          <a:lstStyle>
            <a:lvl1pPr marL="0" indent="0">
              <a:buNone/>
              <a:defRPr sz="3000"/>
            </a:lvl1pPr>
            <a:lvl2pPr marL="428625" indent="0">
              <a:buNone/>
              <a:defRPr sz="2625"/>
            </a:lvl2pPr>
            <a:lvl3pPr marL="857250" indent="0">
              <a:buNone/>
              <a:defRPr sz="2250"/>
            </a:lvl3pPr>
            <a:lvl4pPr marL="1285875" indent="0">
              <a:buNone/>
              <a:defRPr sz="1875"/>
            </a:lvl4pPr>
            <a:lvl5pPr marL="1714500" indent="0">
              <a:buNone/>
              <a:defRPr sz="1875"/>
            </a:lvl5pPr>
            <a:lvl6pPr marL="2143125" indent="0">
              <a:buNone/>
              <a:defRPr sz="1875"/>
            </a:lvl6pPr>
            <a:lvl7pPr marL="2571750" indent="0">
              <a:buNone/>
              <a:defRPr sz="1875"/>
            </a:lvl7pPr>
            <a:lvl8pPr marL="3000375" indent="0">
              <a:buNone/>
              <a:defRPr sz="1875"/>
            </a:lvl8pPr>
            <a:lvl9pPr marL="3429000" indent="0">
              <a:buNone/>
              <a:defRPr sz="1875"/>
            </a:lvl9pPr>
          </a:lstStyle>
          <a:p>
            <a:endParaRPr lang="en-GB"/>
          </a:p>
        </p:txBody>
      </p:sp>
      <p:sp>
        <p:nvSpPr>
          <p:cNvPr id="4" name="Text Placeholder 3">
            <a:extLst>
              <a:ext uri="{FF2B5EF4-FFF2-40B4-BE49-F238E27FC236}">
                <a16:creationId xmlns:a16="http://schemas.microsoft.com/office/drawing/2014/main" id="{6BD90006-1250-4913-23B2-4BCABFDFB84D}"/>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056DDBED-3776-1E29-E4C7-65EDE0B02AF9}"/>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6" name="Footer Placeholder 5">
            <a:extLst>
              <a:ext uri="{FF2B5EF4-FFF2-40B4-BE49-F238E27FC236}">
                <a16:creationId xmlns:a16="http://schemas.microsoft.com/office/drawing/2014/main" id="{EC00B6D4-2E92-CE84-76D7-47286ED57A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BE095F-11F6-CD26-5DBA-956F41E5BA41}"/>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64714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1F8F5-2DD7-342E-C3DC-D978A9FED51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A4372CC-9BC1-5F7E-A01C-1550E833C1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E3F74B1-D3B8-D0CA-C2E4-F99169040047}"/>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033EEDE5-8FCF-9BAA-163E-9F4768D8E1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70724D-A201-4754-32D6-2618E23E648A}"/>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592984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054143-5A06-9570-16A4-854D2EC86C4A}"/>
              </a:ext>
            </a:extLst>
          </p:cNvPr>
          <p:cNvSpPr>
            <a:spLocks noGrp="1"/>
          </p:cNvSpPr>
          <p:nvPr>
            <p:ph type="title" orient="vert"/>
          </p:nvPr>
        </p:nvSpPr>
        <p:spPr>
          <a:xfrm>
            <a:off x="8179594" y="381437"/>
            <a:ext cx="2464594" cy="607148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A46C60-5705-FA64-2854-3EEFF87DCC41}"/>
              </a:ext>
            </a:extLst>
          </p:cNvPr>
          <p:cNvSpPr>
            <a:spLocks noGrp="1"/>
          </p:cNvSpPr>
          <p:nvPr>
            <p:ph type="body" orient="vert" idx="1"/>
          </p:nvPr>
        </p:nvSpPr>
        <p:spPr>
          <a:xfrm>
            <a:off x="785813" y="381437"/>
            <a:ext cx="7250906" cy="60714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19FDD0-27C5-A6A0-CEEF-F8AE427269D7}"/>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6229C055-0FBF-7FBF-CFAB-5A18F9BE2F0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E894BC-949A-56CC-21D4-5B195A89EF4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15889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84796236"/>
      </p:ext>
    </p:extLst>
  </p:cSld>
  <p:clrMapOvr>
    <a:masterClrMapping/>
  </p:clrMapOvr>
  <p:extLst>
    <p:ext uri="{DCECCB84-F9BA-43D5-87BE-67443E8EF086}">
      <p15:sldGuideLst xmlns:p15="http://schemas.microsoft.com/office/powerpoint/2012/main">
        <p15:guide id="1" orient="horz" pos="2254">
          <p15:clr>
            <a:srgbClr val="FBAE40"/>
          </p15:clr>
        </p15:guide>
        <p15:guide id="2" pos="359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CBDD-346A-5ABA-91C5-A959AAED7C2F}"/>
              </a:ext>
            </a:extLst>
          </p:cNvPr>
          <p:cNvSpPr>
            <a:spLocks noGrp="1"/>
          </p:cNvSpPr>
          <p:nvPr>
            <p:ph type="ctrTitle"/>
          </p:nvPr>
        </p:nvSpPr>
        <p:spPr>
          <a:xfrm>
            <a:off x="1428750" y="1172506"/>
            <a:ext cx="8572500" cy="2494268"/>
          </a:xfrm>
        </p:spPr>
        <p:txBody>
          <a:bodyPr anchor="b"/>
          <a:lstStyle>
            <a:lvl1pPr algn="ctr">
              <a:defRPr sz="5625"/>
            </a:lvl1pPr>
          </a:lstStyle>
          <a:p>
            <a:r>
              <a:rPr lang="en-US"/>
              <a:t>Click to edit Master title style</a:t>
            </a:r>
            <a:endParaRPr lang="en-GB"/>
          </a:p>
        </p:txBody>
      </p:sp>
      <p:sp>
        <p:nvSpPr>
          <p:cNvPr id="3" name="Subtitle 2">
            <a:extLst>
              <a:ext uri="{FF2B5EF4-FFF2-40B4-BE49-F238E27FC236}">
                <a16:creationId xmlns:a16="http://schemas.microsoft.com/office/drawing/2014/main" id="{6AE19C31-129A-25F2-289C-7467E258819F}"/>
              </a:ext>
            </a:extLst>
          </p:cNvPr>
          <p:cNvSpPr>
            <a:spLocks noGrp="1"/>
          </p:cNvSpPr>
          <p:nvPr>
            <p:ph type="subTitle" idx="1"/>
          </p:nvPr>
        </p:nvSpPr>
        <p:spPr>
          <a:xfrm>
            <a:off x="1428750" y="3762963"/>
            <a:ext cx="8572500" cy="1729735"/>
          </a:xfrm>
        </p:spPr>
        <p:txBody>
          <a:bodyPr/>
          <a:lstStyle>
            <a:lvl1pPr marL="0" indent="0" algn="ctr">
              <a:buNone/>
              <a:defRPr sz="2250"/>
            </a:lvl1pPr>
            <a:lvl2pPr marL="428625" indent="0" algn="ctr">
              <a:buNone/>
              <a:defRPr sz="1875"/>
            </a:lvl2pPr>
            <a:lvl3pPr marL="857250" indent="0" algn="ctr">
              <a:buNone/>
              <a:defRPr sz="1688"/>
            </a:lvl3pPr>
            <a:lvl4pPr marL="1285875" indent="0" algn="ctr">
              <a:buNone/>
              <a:defRPr sz="1500"/>
            </a:lvl4pPr>
            <a:lvl5pPr marL="1714500" indent="0" algn="ctr">
              <a:buNone/>
              <a:defRPr sz="1500"/>
            </a:lvl5pPr>
            <a:lvl6pPr marL="2143125" indent="0" algn="ctr">
              <a:buNone/>
              <a:defRPr sz="1500"/>
            </a:lvl6pPr>
            <a:lvl7pPr marL="2571750" indent="0" algn="ctr">
              <a:buNone/>
              <a:defRPr sz="1500"/>
            </a:lvl7pPr>
            <a:lvl8pPr marL="3000375" indent="0" algn="ctr">
              <a:buNone/>
              <a:defRPr sz="1500"/>
            </a:lvl8pPr>
            <a:lvl9pPr marL="3429000" indent="0" algn="ctr">
              <a:buNone/>
              <a:defRPr sz="15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BEE80E5-3BA2-EE87-A23D-328D7ED024BF}"/>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F177313E-A176-68C9-6DC3-DC892B89E6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A99DBD7-9728-AE96-D1B1-F212F44DF442}"/>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165286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FA9E3-4D84-8E19-13B3-8F62428E54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B86F6B-AB30-A357-287C-27453E18A4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6A7C22-0C21-5840-A3F1-0F8B8C55E753}"/>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59897DBC-8D3F-159E-DC74-752AFB8B12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68E6F0-199D-12FC-DA8C-22D6F810D83E}"/>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097500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A3642-628B-6C05-142D-FBA826A3D599}"/>
              </a:ext>
            </a:extLst>
          </p:cNvPr>
          <p:cNvSpPr>
            <a:spLocks noGrp="1"/>
          </p:cNvSpPr>
          <p:nvPr>
            <p:ph type="title"/>
          </p:nvPr>
        </p:nvSpPr>
        <p:spPr>
          <a:xfrm>
            <a:off x="779859" y="1786123"/>
            <a:ext cx="9858375" cy="2980186"/>
          </a:xfrm>
        </p:spPr>
        <p:txBody>
          <a:bodyPr anchor="b"/>
          <a:lstStyle>
            <a:lvl1pPr>
              <a:defRPr sz="5625"/>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3BEA6A-F919-9244-D588-BA85ECE731F8}"/>
              </a:ext>
            </a:extLst>
          </p:cNvPr>
          <p:cNvSpPr>
            <a:spLocks noGrp="1"/>
          </p:cNvSpPr>
          <p:nvPr>
            <p:ph type="body" idx="1"/>
          </p:nvPr>
        </p:nvSpPr>
        <p:spPr>
          <a:xfrm>
            <a:off x="779859" y="4794503"/>
            <a:ext cx="9858375" cy="1567209"/>
          </a:xfrm>
        </p:spPr>
        <p:txBody>
          <a:bodyPr/>
          <a:lstStyle>
            <a:lvl1pPr marL="0" indent="0">
              <a:buNone/>
              <a:defRPr sz="2250">
                <a:solidFill>
                  <a:schemeClr val="tx1">
                    <a:tint val="75000"/>
                  </a:schemeClr>
                </a:solidFill>
              </a:defRPr>
            </a:lvl1pPr>
            <a:lvl2pPr marL="428625" indent="0">
              <a:buNone/>
              <a:defRPr sz="1875">
                <a:solidFill>
                  <a:schemeClr val="tx1">
                    <a:tint val="75000"/>
                  </a:schemeClr>
                </a:solidFill>
              </a:defRPr>
            </a:lvl2pPr>
            <a:lvl3pPr marL="857250" indent="0">
              <a:buNone/>
              <a:defRPr sz="1688">
                <a:solidFill>
                  <a:schemeClr val="tx1">
                    <a:tint val="75000"/>
                  </a:schemeClr>
                </a:solidFill>
              </a:defRPr>
            </a:lvl3pPr>
            <a:lvl4pPr marL="1285875" indent="0">
              <a:buNone/>
              <a:defRPr sz="1500">
                <a:solidFill>
                  <a:schemeClr val="tx1">
                    <a:tint val="75000"/>
                  </a:schemeClr>
                </a:solidFill>
              </a:defRPr>
            </a:lvl4pPr>
            <a:lvl5pPr marL="1714500" indent="0">
              <a:buNone/>
              <a:defRPr sz="1500">
                <a:solidFill>
                  <a:schemeClr val="tx1">
                    <a:tint val="75000"/>
                  </a:schemeClr>
                </a:solidFill>
              </a:defRPr>
            </a:lvl5pPr>
            <a:lvl6pPr marL="2143125" indent="0">
              <a:buNone/>
              <a:defRPr sz="1500">
                <a:solidFill>
                  <a:schemeClr val="tx1">
                    <a:tint val="75000"/>
                  </a:schemeClr>
                </a:solidFill>
              </a:defRPr>
            </a:lvl6pPr>
            <a:lvl7pPr marL="2571750" indent="0">
              <a:buNone/>
              <a:defRPr sz="1500">
                <a:solidFill>
                  <a:schemeClr val="tx1">
                    <a:tint val="75000"/>
                  </a:schemeClr>
                </a:solidFill>
              </a:defRPr>
            </a:lvl7pPr>
            <a:lvl8pPr marL="3000375" indent="0">
              <a:buNone/>
              <a:defRPr sz="1500">
                <a:solidFill>
                  <a:schemeClr val="tx1">
                    <a:tint val="75000"/>
                  </a:schemeClr>
                </a:solidFill>
              </a:defRPr>
            </a:lvl8pPr>
            <a:lvl9pPr marL="3429000" indent="0">
              <a:buNone/>
              <a:defRPr sz="15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70EB54-7E6D-1A31-3171-CC704B4B9092}"/>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5" name="Footer Placeholder 4">
            <a:extLst>
              <a:ext uri="{FF2B5EF4-FFF2-40B4-BE49-F238E27FC236}">
                <a16:creationId xmlns:a16="http://schemas.microsoft.com/office/drawing/2014/main" id="{E70B4134-82CD-9188-E1A1-991879CA80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2BA595-E6FD-FA38-81EC-49206BFD9CBF}"/>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6619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86CD6-CE00-2859-E3F2-AECEC5D3FA5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A1248C6-151E-F81D-F9B9-472B42868625}"/>
              </a:ext>
            </a:extLst>
          </p:cNvPr>
          <p:cNvSpPr>
            <a:spLocks noGrp="1"/>
          </p:cNvSpPr>
          <p:nvPr>
            <p:ph sz="half" idx="1"/>
          </p:nvPr>
        </p:nvSpPr>
        <p:spPr>
          <a:xfrm>
            <a:off x="785813"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C1F080-2AD1-F781-4186-1BC06C72C122}"/>
              </a:ext>
            </a:extLst>
          </p:cNvPr>
          <p:cNvSpPr>
            <a:spLocks noGrp="1"/>
          </p:cNvSpPr>
          <p:nvPr>
            <p:ph sz="half" idx="2"/>
          </p:nvPr>
        </p:nvSpPr>
        <p:spPr>
          <a:xfrm>
            <a:off x="5786438" y="1907187"/>
            <a:ext cx="4857750" cy="45457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0ACA06-0CE3-6F41-B63A-D892EA0FAD04}"/>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6" name="Footer Placeholder 5">
            <a:extLst>
              <a:ext uri="{FF2B5EF4-FFF2-40B4-BE49-F238E27FC236}">
                <a16:creationId xmlns:a16="http://schemas.microsoft.com/office/drawing/2014/main" id="{8E33A3EE-FB33-B5B5-24E1-B00C35582F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FAC0DB6-500F-7908-5492-449762EAA0FD}"/>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2404936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DE51B-B2D9-6035-33E8-DA9AFBF01E58}"/>
              </a:ext>
            </a:extLst>
          </p:cNvPr>
          <p:cNvSpPr>
            <a:spLocks noGrp="1"/>
          </p:cNvSpPr>
          <p:nvPr>
            <p:ph type="title"/>
          </p:nvPr>
        </p:nvSpPr>
        <p:spPr>
          <a:xfrm>
            <a:off x="787301" y="381438"/>
            <a:ext cx="9858375" cy="1384784"/>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DFBB25-1B7F-B12B-9C9E-69C01E5247FB}"/>
              </a:ext>
            </a:extLst>
          </p:cNvPr>
          <p:cNvSpPr>
            <a:spLocks noGrp="1"/>
          </p:cNvSpPr>
          <p:nvPr>
            <p:ph type="body" idx="1"/>
          </p:nvPr>
        </p:nvSpPr>
        <p:spPr>
          <a:xfrm>
            <a:off x="787302" y="1756271"/>
            <a:ext cx="4835425"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4" name="Content Placeholder 3">
            <a:extLst>
              <a:ext uri="{FF2B5EF4-FFF2-40B4-BE49-F238E27FC236}">
                <a16:creationId xmlns:a16="http://schemas.microsoft.com/office/drawing/2014/main" id="{8BF9DAF2-4DDF-91E4-F920-BA9130A407C0}"/>
              </a:ext>
            </a:extLst>
          </p:cNvPr>
          <p:cNvSpPr>
            <a:spLocks noGrp="1"/>
          </p:cNvSpPr>
          <p:nvPr>
            <p:ph sz="half" idx="2"/>
          </p:nvPr>
        </p:nvSpPr>
        <p:spPr>
          <a:xfrm>
            <a:off x="787302" y="2616992"/>
            <a:ext cx="4835425"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01BC08C-1D25-8F97-B71C-6F09726408F9}"/>
              </a:ext>
            </a:extLst>
          </p:cNvPr>
          <p:cNvSpPr>
            <a:spLocks noGrp="1"/>
          </p:cNvSpPr>
          <p:nvPr>
            <p:ph type="body" sz="quarter" idx="3"/>
          </p:nvPr>
        </p:nvSpPr>
        <p:spPr>
          <a:xfrm>
            <a:off x="5786437" y="1756271"/>
            <a:ext cx="4859239" cy="860721"/>
          </a:xfrm>
        </p:spPr>
        <p:txBody>
          <a:bodyPr anchor="b"/>
          <a:lstStyle>
            <a:lvl1pPr marL="0" indent="0">
              <a:buNone/>
              <a:defRPr sz="2250" b="1"/>
            </a:lvl1pPr>
            <a:lvl2pPr marL="428625" indent="0">
              <a:buNone/>
              <a:defRPr sz="1875" b="1"/>
            </a:lvl2pPr>
            <a:lvl3pPr marL="857250" indent="0">
              <a:buNone/>
              <a:defRPr sz="1688" b="1"/>
            </a:lvl3pPr>
            <a:lvl4pPr marL="1285875" indent="0">
              <a:buNone/>
              <a:defRPr sz="1500" b="1"/>
            </a:lvl4pPr>
            <a:lvl5pPr marL="1714500" indent="0">
              <a:buNone/>
              <a:defRPr sz="1500" b="1"/>
            </a:lvl5pPr>
            <a:lvl6pPr marL="2143125" indent="0">
              <a:buNone/>
              <a:defRPr sz="1500" b="1"/>
            </a:lvl6pPr>
            <a:lvl7pPr marL="2571750" indent="0">
              <a:buNone/>
              <a:defRPr sz="1500" b="1"/>
            </a:lvl7pPr>
            <a:lvl8pPr marL="3000375" indent="0">
              <a:buNone/>
              <a:defRPr sz="1500" b="1"/>
            </a:lvl8pPr>
            <a:lvl9pPr marL="3429000" indent="0">
              <a:buNone/>
              <a:defRPr sz="1500" b="1"/>
            </a:lvl9pPr>
          </a:lstStyle>
          <a:p>
            <a:pPr lvl="0"/>
            <a:r>
              <a:rPr lang="en-US"/>
              <a:t>Click to edit Master text styles</a:t>
            </a:r>
          </a:p>
        </p:txBody>
      </p:sp>
      <p:sp>
        <p:nvSpPr>
          <p:cNvPr id="6" name="Content Placeholder 5">
            <a:extLst>
              <a:ext uri="{FF2B5EF4-FFF2-40B4-BE49-F238E27FC236}">
                <a16:creationId xmlns:a16="http://schemas.microsoft.com/office/drawing/2014/main" id="{B15CA513-9F39-64E8-2D90-2AF97BDE8940}"/>
              </a:ext>
            </a:extLst>
          </p:cNvPr>
          <p:cNvSpPr>
            <a:spLocks noGrp="1"/>
          </p:cNvSpPr>
          <p:nvPr>
            <p:ph sz="quarter" idx="4"/>
          </p:nvPr>
        </p:nvSpPr>
        <p:spPr>
          <a:xfrm>
            <a:off x="5786437" y="2616992"/>
            <a:ext cx="4859239" cy="38492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9CADF80-12FB-DEC5-BF8D-C53F735C3509}"/>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8" name="Footer Placeholder 7">
            <a:extLst>
              <a:ext uri="{FF2B5EF4-FFF2-40B4-BE49-F238E27FC236}">
                <a16:creationId xmlns:a16="http://schemas.microsoft.com/office/drawing/2014/main" id="{A0A2851A-5549-36D7-EB70-A1DFE0290E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6C6CAB5-AC94-5FD3-622B-8DA936B8FC4C}"/>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85731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A599-44CE-94AE-D0C3-A3E3A6BF67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8548022-E45C-593A-3053-BC251C05D321}"/>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4" name="Footer Placeholder 3">
            <a:extLst>
              <a:ext uri="{FF2B5EF4-FFF2-40B4-BE49-F238E27FC236}">
                <a16:creationId xmlns:a16="http://schemas.microsoft.com/office/drawing/2014/main" id="{B777D6BF-B454-CFAA-53C9-F0AEF7A31EE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3234E12-58F1-2222-19BA-72E9D91480E4}"/>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3389055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DC35155-657E-4077-B7FA-DF549F86043F}"/>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3" name="Footer Placeholder 2">
            <a:extLst>
              <a:ext uri="{FF2B5EF4-FFF2-40B4-BE49-F238E27FC236}">
                <a16:creationId xmlns:a16="http://schemas.microsoft.com/office/drawing/2014/main" id="{52327037-AD9A-8F44-23BB-8574F97263D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908923A-C76A-8872-8441-ACC609135125}"/>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1734327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C2370-84B2-651E-0D82-C6CDADAB5659}"/>
              </a:ext>
            </a:extLst>
          </p:cNvPr>
          <p:cNvSpPr>
            <a:spLocks noGrp="1"/>
          </p:cNvSpPr>
          <p:nvPr>
            <p:ph type="title"/>
          </p:nvPr>
        </p:nvSpPr>
        <p:spPr>
          <a:xfrm>
            <a:off x="787302" y="477626"/>
            <a:ext cx="3686472" cy="1671691"/>
          </a:xfrm>
        </p:spPr>
        <p:txBody>
          <a:bodyPr anchor="b"/>
          <a:lstStyle>
            <a:lvl1pPr>
              <a:defRPr sz="30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FCFB32D-A6E2-9F05-F8A6-8CC03AA643F6}"/>
              </a:ext>
            </a:extLst>
          </p:cNvPr>
          <p:cNvSpPr>
            <a:spLocks noGrp="1"/>
          </p:cNvSpPr>
          <p:nvPr>
            <p:ph idx="1"/>
          </p:nvPr>
        </p:nvSpPr>
        <p:spPr>
          <a:xfrm>
            <a:off x="4859238" y="1031540"/>
            <a:ext cx="5786438" cy="5091359"/>
          </a:xfrm>
        </p:spPr>
        <p:txBody>
          <a:bodyPr/>
          <a:lstStyle>
            <a:lvl1pPr>
              <a:defRPr sz="3000"/>
            </a:lvl1pPr>
            <a:lvl2pPr>
              <a:defRPr sz="2625"/>
            </a:lvl2pPr>
            <a:lvl3pPr>
              <a:defRPr sz="2250"/>
            </a:lvl3pPr>
            <a:lvl4pPr>
              <a:defRPr sz="1875"/>
            </a:lvl4pPr>
            <a:lvl5pPr>
              <a:defRPr sz="1875"/>
            </a:lvl5pPr>
            <a:lvl6pPr>
              <a:defRPr sz="1875"/>
            </a:lvl6pPr>
            <a:lvl7pPr>
              <a:defRPr sz="1875"/>
            </a:lvl7pPr>
            <a:lvl8pPr>
              <a:defRPr sz="1875"/>
            </a:lvl8pPr>
            <a:lvl9pPr>
              <a:defRPr sz="18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2DAE433-FD98-7342-E446-5265FF40F48B}"/>
              </a:ext>
            </a:extLst>
          </p:cNvPr>
          <p:cNvSpPr>
            <a:spLocks noGrp="1"/>
          </p:cNvSpPr>
          <p:nvPr>
            <p:ph type="body" sz="half" idx="2"/>
          </p:nvPr>
        </p:nvSpPr>
        <p:spPr>
          <a:xfrm>
            <a:off x="787302" y="2149316"/>
            <a:ext cx="3686472" cy="3981875"/>
          </a:xfrm>
        </p:spPr>
        <p:txBody>
          <a:bodyPr/>
          <a:lstStyle>
            <a:lvl1pPr marL="0" indent="0">
              <a:buNone/>
              <a:defRPr sz="1500"/>
            </a:lvl1pPr>
            <a:lvl2pPr marL="428625" indent="0">
              <a:buNone/>
              <a:defRPr sz="1313"/>
            </a:lvl2pPr>
            <a:lvl3pPr marL="857250" indent="0">
              <a:buNone/>
              <a:defRPr sz="1125"/>
            </a:lvl3pPr>
            <a:lvl4pPr marL="1285875" indent="0">
              <a:buNone/>
              <a:defRPr sz="938"/>
            </a:lvl4pPr>
            <a:lvl5pPr marL="1714500" indent="0">
              <a:buNone/>
              <a:defRPr sz="938"/>
            </a:lvl5pPr>
            <a:lvl6pPr marL="2143125" indent="0">
              <a:buNone/>
              <a:defRPr sz="938"/>
            </a:lvl6pPr>
            <a:lvl7pPr marL="2571750" indent="0">
              <a:buNone/>
              <a:defRPr sz="938"/>
            </a:lvl7pPr>
            <a:lvl8pPr marL="3000375" indent="0">
              <a:buNone/>
              <a:defRPr sz="938"/>
            </a:lvl8pPr>
            <a:lvl9pPr marL="3429000" indent="0">
              <a:buNone/>
              <a:defRPr sz="938"/>
            </a:lvl9pPr>
          </a:lstStyle>
          <a:p>
            <a:pPr lvl="0"/>
            <a:r>
              <a:rPr lang="en-US"/>
              <a:t>Click to edit Master text styles</a:t>
            </a:r>
          </a:p>
        </p:txBody>
      </p:sp>
      <p:sp>
        <p:nvSpPr>
          <p:cNvPr id="5" name="Date Placeholder 4">
            <a:extLst>
              <a:ext uri="{FF2B5EF4-FFF2-40B4-BE49-F238E27FC236}">
                <a16:creationId xmlns:a16="http://schemas.microsoft.com/office/drawing/2014/main" id="{9E8C6F00-0D49-B316-000A-DB804495AA4F}"/>
              </a:ext>
            </a:extLst>
          </p:cNvPr>
          <p:cNvSpPr>
            <a:spLocks noGrp="1"/>
          </p:cNvSpPr>
          <p:nvPr>
            <p:ph type="dt" sz="half" idx="10"/>
          </p:nvPr>
        </p:nvSpPr>
        <p:spPr/>
        <p:txBody>
          <a:bodyPr/>
          <a:lstStyle/>
          <a:p>
            <a:fld id="{840B1558-70DB-4349-8128-44DBD811CD23}" type="datetimeFigureOut">
              <a:rPr lang="en-GB" smtClean="0"/>
              <a:t>26/09/2023</a:t>
            </a:fld>
            <a:endParaRPr lang="en-GB"/>
          </a:p>
        </p:txBody>
      </p:sp>
      <p:sp>
        <p:nvSpPr>
          <p:cNvPr id="6" name="Footer Placeholder 5">
            <a:extLst>
              <a:ext uri="{FF2B5EF4-FFF2-40B4-BE49-F238E27FC236}">
                <a16:creationId xmlns:a16="http://schemas.microsoft.com/office/drawing/2014/main" id="{FA8C5CF5-E506-A3C1-F562-0926F1CB26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B14141-A818-04DD-7949-E6BD2AD54BC3}"/>
              </a:ext>
            </a:extLst>
          </p:cNvPr>
          <p:cNvSpPr>
            <a:spLocks noGrp="1"/>
          </p:cNvSpPr>
          <p:nvPr>
            <p:ph type="sldNum" sz="quarter" idx="12"/>
          </p:nvPr>
        </p:nvSpPr>
        <p:spPr/>
        <p:txBody>
          <a:bodyPr/>
          <a:lstStyle/>
          <a:p>
            <a:fld id="{1955F9EB-4906-430C-91E7-77EE55C40E54}" type="slidenum">
              <a:rPr lang="en-GB" smtClean="0"/>
              <a:t>‹#›</a:t>
            </a:fld>
            <a:endParaRPr lang="en-GB"/>
          </a:p>
        </p:txBody>
      </p:sp>
    </p:spTree>
    <p:extLst>
      <p:ext uri="{BB962C8B-B14F-4D97-AF65-F5344CB8AC3E}">
        <p14:creationId xmlns:p14="http://schemas.microsoft.com/office/powerpoint/2010/main" val="6392067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BA8B6BA-EB99-9BE4-5895-917B5137E4EF}"/>
              </a:ext>
            </a:extLst>
          </p:cNvPr>
          <p:cNvPicPr>
            <a:picLocks noChangeAspect="1"/>
          </p:cNvPicPr>
          <p:nvPr userDrawn="1"/>
        </p:nvPicPr>
        <p:blipFill>
          <a:blip r:embed="rId3"/>
          <a:srcRect/>
          <a:stretch/>
        </p:blipFill>
        <p:spPr>
          <a:xfrm>
            <a:off x="-123068" y="-82422"/>
            <a:ext cx="11676135" cy="7329227"/>
          </a:xfrm>
          <a:prstGeom prst="rect">
            <a:avLst/>
          </a:prstGeom>
        </p:spPr>
      </p:pic>
    </p:spTree>
    <p:extLst>
      <p:ext uri="{BB962C8B-B14F-4D97-AF65-F5344CB8AC3E}">
        <p14:creationId xmlns:p14="http://schemas.microsoft.com/office/powerpoint/2010/main" val="1969287364"/>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857236" rtl="0" eaLnBrk="1" latinLnBrk="0" hangingPunct="1">
        <a:lnSpc>
          <a:spcPct val="90000"/>
        </a:lnSpc>
        <a:spcBef>
          <a:spcPct val="0"/>
        </a:spcBef>
        <a:buNone/>
        <a:defRPr sz="4126" kern="1200">
          <a:solidFill>
            <a:schemeClr val="tx1"/>
          </a:solidFill>
          <a:latin typeface="+mj-lt"/>
          <a:ea typeface="+mj-ea"/>
          <a:cs typeface="+mj-cs"/>
        </a:defRPr>
      </a:lvl1pPr>
    </p:titleStyle>
    <p:bodyStyle>
      <a:lvl1pPr marL="214310" indent="-214310" algn="l" defTabSz="857236" rtl="0" eaLnBrk="1" latinLnBrk="0" hangingPunct="1">
        <a:lnSpc>
          <a:spcPct val="90000"/>
        </a:lnSpc>
        <a:spcBef>
          <a:spcPts val="939"/>
        </a:spcBef>
        <a:buFont typeface="Arial" panose="020B0604020202020204" pitchFamily="34" charset="0"/>
        <a:buChar char="•"/>
        <a:defRPr sz="2627" kern="1200">
          <a:solidFill>
            <a:schemeClr val="tx1"/>
          </a:solidFill>
          <a:latin typeface="+mn-lt"/>
          <a:ea typeface="+mn-ea"/>
          <a:cs typeface="+mn-cs"/>
        </a:defRPr>
      </a:lvl1pPr>
      <a:lvl2pPr marL="642926" indent="-214310" algn="l" defTabSz="857236" rtl="0" eaLnBrk="1" latinLnBrk="0" hangingPunct="1">
        <a:lnSpc>
          <a:spcPct val="90000"/>
        </a:lnSpc>
        <a:spcBef>
          <a:spcPts val="468"/>
        </a:spcBef>
        <a:buFont typeface="Arial" panose="020B0604020202020204" pitchFamily="34" charset="0"/>
        <a:buChar char="•"/>
        <a:defRPr sz="2251" kern="1200">
          <a:solidFill>
            <a:schemeClr val="tx1"/>
          </a:solidFill>
          <a:latin typeface="+mn-lt"/>
          <a:ea typeface="+mn-ea"/>
          <a:cs typeface="+mn-cs"/>
        </a:defRPr>
      </a:lvl2pPr>
      <a:lvl3pPr marL="1071546" indent="-214310" algn="l" defTabSz="857236" rtl="0" eaLnBrk="1" latinLnBrk="0" hangingPunct="1">
        <a:lnSpc>
          <a:spcPct val="90000"/>
        </a:lnSpc>
        <a:spcBef>
          <a:spcPts val="468"/>
        </a:spcBef>
        <a:buFont typeface="Arial" panose="020B0604020202020204" pitchFamily="34" charset="0"/>
        <a:buChar char="•"/>
        <a:defRPr sz="1875" kern="1200">
          <a:solidFill>
            <a:schemeClr val="tx1"/>
          </a:solidFill>
          <a:latin typeface="+mn-lt"/>
          <a:ea typeface="+mn-ea"/>
          <a:cs typeface="+mn-cs"/>
        </a:defRPr>
      </a:lvl3pPr>
      <a:lvl4pPr marL="1500162"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4pPr>
      <a:lvl5pPr marL="192877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5pPr>
      <a:lvl6pPr marL="2357399"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6pPr>
      <a:lvl7pPr marL="278601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7pPr>
      <a:lvl8pPr marL="3214635"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8pPr>
      <a:lvl9pPr marL="3643251" indent="-214310" algn="l" defTabSz="857236" rtl="0" eaLnBrk="1" latinLnBrk="0" hangingPunct="1">
        <a:lnSpc>
          <a:spcPct val="90000"/>
        </a:lnSpc>
        <a:spcBef>
          <a:spcPts val="468"/>
        </a:spcBef>
        <a:buFont typeface="Arial" panose="020B0604020202020204" pitchFamily="34" charset="0"/>
        <a:buChar char="•"/>
        <a:defRPr sz="1687" kern="1200">
          <a:solidFill>
            <a:schemeClr val="tx1"/>
          </a:solidFill>
          <a:latin typeface="+mn-lt"/>
          <a:ea typeface="+mn-ea"/>
          <a:cs typeface="+mn-cs"/>
        </a:defRPr>
      </a:lvl9pPr>
    </p:bodyStyle>
    <p:otherStyle>
      <a:defPPr>
        <a:defRPr lang="en-US"/>
      </a:defPPr>
      <a:lvl1pPr marL="0" algn="l" defTabSz="857236" rtl="0" eaLnBrk="1" latinLnBrk="0" hangingPunct="1">
        <a:defRPr sz="1687" kern="1200">
          <a:solidFill>
            <a:schemeClr val="tx1"/>
          </a:solidFill>
          <a:latin typeface="+mn-lt"/>
          <a:ea typeface="+mn-ea"/>
          <a:cs typeface="+mn-cs"/>
        </a:defRPr>
      </a:lvl1pPr>
      <a:lvl2pPr marL="428616" algn="l" defTabSz="857236" rtl="0" eaLnBrk="1" latinLnBrk="0" hangingPunct="1">
        <a:defRPr sz="1687" kern="1200">
          <a:solidFill>
            <a:schemeClr val="tx1"/>
          </a:solidFill>
          <a:latin typeface="+mn-lt"/>
          <a:ea typeface="+mn-ea"/>
          <a:cs typeface="+mn-cs"/>
        </a:defRPr>
      </a:lvl2pPr>
      <a:lvl3pPr marL="857236" algn="l" defTabSz="857236" rtl="0" eaLnBrk="1" latinLnBrk="0" hangingPunct="1">
        <a:defRPr sz="1687" kern="1200">
          <a:solidFill>
            <a:schemeClr val="tx1"/>
          </a:solidFill>
          <a:latin typeface="+mn-lt"/>
          <a:ea typeface="+mn-ea"/>
          <a:cs typeface="+mn-cs"/>
        </a:defRPr>
      </a:lvl3pPr>
      <a:lvl4pPr marL="1285852" algn="l" defTabSz="857236" rtl="0" eaLnBrk="1" latinLnBrk="0" hangingPunct="1">
        <a:defRPr sz="1687" kern="1200">
          <a:solidFill>
            <a:schemeClr val="tx1"/>
          </a:solidFill>
          <a:latin typeface="+mn-lt"/>
          <a:ea typeface="+mn-ea"/>
          <a:cs typeface="+mn-cs"/>
        </a:defRPr>
      </a:lvl4pPr>
      <a:lvl5pPr marL="1714473" algn="l" defTabSz="857236" rtl="0" eaLnBrk="1" latinLnBrk="0" hangingPunct="1">
        <a:defRPr sz="1687" kern="1200">
          <a:solidFill>
            <a:schemeClr val="tx1"/>
          </a:solidFill>
          <a:latin typeface="+mn-lt"/>
          <a:ea typeface="+mn-ea"/>
          <a:cs typeface="+mn-cs"/>
        </a:defRPr>
      </a:lvl5pPr>
      <a:lvl6pPr marL="2143089" algn="l" defTabSz="857236" rtl="0" eaLnBrk="1" latinLnBrk="0" hangingPunct="1">
        <a:defRPr sz="1687" kern="1200">
          <a:solidFill>
            <a:schemeClr val="tx1"/>
          </a:solidFill>
          <a:latin typeface="+mn-lt"/>
          <a:ea typeface="+mn-ea"/>
          <a:cs typeface="+mn-cs"/>
        </a:defRPr>
      </a:lvl6pPr>
      <a:lvl7pPr marL="2571705" algn="l" defTabSz="857236" rtl="0" eaLnBrk="1" latinLnBrk="0" hangingPunct="1">
        <a:defRPr sz="1687" kern="1200">
          <a:solidFill>
            <a:schemeClr val="tx1"/>
          </a:solidFill>
          <a:latin typeface="+mn-lt"/>
          <a:ea typeface="+mn-ea"/>
          <a:cs typeface="+mn-cs"/>
        </a:defRPr>
      </a:lvl7pPr>
      <a:lvl8pPr marL="3000325" algn="l" defTabSz="857236" rtl="0" eaLnBrk="1" latinLnBrk="0" hangingPunct="1">
        <a:defRPr sz="1687" kern="1200">
          <a:solidFill>
            <a:schemeClr val="tx1"/>
          </a:solidFill>
          <a:latin typeface="+mn-lt"/>
          <a:ea typeface="+mn-ea"/>
          <a:cs typeface="+mn-cs"/>
        </a:defRPr>
      </a:lvl8pPr>
      <a:lvl9pPr marL="3428941" algn="l" defTabSz="857236" rtl="0" eaLnBrk="1" latinLnBrk="0" hangingPunct="1">
        <a:defRPr sz="168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376DB2-2AD3-BAFE-4253-E87D1EBAC7D5}"/>
              </a:ext>
            </a:extLst>
          </p:cNvPr>
          <p:cNvSpPr>
            <a:spLocks noGrp="1"/>
          </p:cNvSpPr>
          <p:nvPr>
            <p:ph type="title"/>
          </p:nvPr>
        </p:nvSpPr>
        <p:spPr>
          <a:xfrm>
            <a:off x="785813" y="381438"/>
            <a:ext cx="9858375" cy="138478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2BFBC58-80C4-223A-1D04-0B72591069FF}"/>
              </a:ext>
            </a:extLst>
          </p:cNvPr>
          <p:cNvSpPr>
            <a:spLocks noGrp="1"/>
          </p:cNvSpPr>
          <p:nvPr>
            <p:ph type="body" idx="1"/>
          </p:nvPr>
        </p:nvSpPr>
        <p:spPr>
          <a:xfrm>
            <a:off x="785813" y="1907187"/>
            <a:ext cx="9858375" cy="45457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6C97A-1BC9-CD2C-2C0C-F320FE4E42D8}"/>
              </a:ext>
            </a:extLst>
          </p:cNvPr>
          <p:cNvSpPr>
            <a:spLocks noGrp="1"/>
          </p:cNvSpPr>
          <p:nvPr>
            <p:ph type="dt" sz="half" idx="2"/>
          </p:nvPr>
        </p:nvSpPr>
        <p:spPr>
          <a:xfrm>
            <a:off x="785813" y="6640327"/>
            <a:ext cx="2571750" cy="381437"/>
          </a:xfrm>
          <a:prstGeom prst="rect">
            <a:avLst/>
          </a:prstGeom>
        </p:spPr>
        <p:txBody>
          <a:bodyPr vert="horz" lIns="91440" tIns="45720" rIns="91440" bIns="45720" rtlCol="0" anchor="ctr"/>
          <a:lstStyle>
            <a:lvl1pPr algn="l">
              <a:defRPr sz="1125">
                <a:solidFill>
                  <a:schemeClr val="tx1">
                    <a:tint val="75000"/>
                  </a:schemeClr>
                </a:solidFill>
              </a:defRPr>
            </a:lvl1pPr>
          </a:lstStyle>
          <a:p>
            <a:fld id="{A72FC3E3-CC54-48C0-BB88-00FD1D4E56B7}" type="datetimeFigureOut">
              <a:rPr lang="en-GB" smtClean="0"/>
              <a:t>26/09/2023</a:t>
            </a:fld>
            <a:endParaRPr lang="en-GB"/>
          </a:p>
        </p:txBody>
      </p:sp>
      <p:sp>
        <p:nvSpPr>
          <p:cNvPr id="5" name="Footer Placeholder 4">
            <a:extLst>
              <a:ext uri="{FF2B5EF4-FFF2-40B4-BE49-F238E27FC236}">
                <a16:creationId xmlns:a16="http://schemas.microsoft.com/office/drawing/2014/main" id="{54495405-B137-3A37-7BF3-DE0432EC2D6D}"/>
              </a:ext>
            </a:extLst>
          </p:cNvPr>
          <p:cNvSpPr>
            <a:spLocks noGrp="1"/>
          </p:cNvSpPr>
          <p:nvPr>
            <p:ph type="ftr" sz="quarter" idx="3"/>
          </p:nvPr>
        </p:nvSpPr>
        <p:spPr>
          <a:xfrm>
            <a:off x="3786188" y="6640327"/>
            <a:ext cx="3857625" cy="381437"/>
          </a:xfrm>
          <a:prstGeom prst="rect">
            <a:avLst/>
          </a:prstGeom>
        </p:spPr>
        <p:txBody>
          <a:bodyPr vert="horz" lIns="91440" tIns="45720" rIns="91440" bIns="45720" rtlCol="0" anchor="ctr"/>
          <a:lstStyle>
            <a:lvl1pPr algn="ctr">
              <a:defRPr sz="1125">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DDCCC90-14C9-FF22-1416-B698C0F1CF98}"/>
              </a:ext>
            </a:extLst>
          </p:cNvPr>
          <p:cNvSpPr>
            <a:spLocks noGrp="1"/>
          </p:cNvSpPr>
          <p:nvPr>
            <p:ph type="sldNum" sz="quarter" idx="4"/>
          </p:nvPr>
        </p:nvSpPr>
        <p:spPr>
          <a:xfrm>
            <a:off x="8072438" y="6640327"/>
            <a:ext cx="2571750" cy="381437"/>
          </a:xfrm>
          <a:prstGeom prst="rect">
            <a:avLst/>
          </a:prstGeom>
        </p:spPr>
        <p:txBody>
          <a:bodyPr vert="horz" lIns="91440" tIns="45720" rIns="91440" bIns="45720" rtlCol="0" anchor="ctr"/>
          <a:lstStyle>
            <a:lvl1pPr algn="r">
              <a:defRPr sz="1125">
                <a:solidFill>
                  <a:schemeClr val="tx1">
                    <a:tint val="75000"/>
                  </a:schemeClr>
                </a:solidFill>
              </a:defRPr>
            </a:lvl1pPr>
          </a:lstStyle>
          <a:p>
            <a:fld id="{F21BFFF4-0031-4F34-80EE-8655BD12BA9C}" type="slidenum">
              <a:rPr lang="en-GB" smtClean="0"/>
              <a:t>‹#›</a:t>
            </a:fld>
            <a:endParaRPr lang="en-GB"/>
          </a:p>
        </p:txBody>
      </p:sp>
      <p:pic>
        <p:nvPicPr>
          <p:cNvPr id="7" name="Picture 6">
            <a:extLst>
              <a:ext uri="{FF2B5EF4-FFF2-40B4-BE49-F238E27FC236}">
                <a16:creationId xmlns:a16="http://schemas.microsoft.com/office/drawing/2014/main" id="{E048EA0A-FDBF-E5AD-7946-C8FA3825A968}"/>
              </a:ext>
            </a:extLst>
          </p:cNvPr>
          <p:cNvPicPr>
            <a:picLocks noChangeAspect="1"/>
          </p:cNvPicPr>
          <p:nvPr userDrawn="1"/>
        </p:nvPicPr>
        <p:blipFill>
          <a:blip r:embed="rId14"/>
          <a:srcRect/>
          <a:stretch/>
        </p:blipFill>
        <p:spPr>
          <a:xfrm>
            <a:off x="-123068" y="-82422"/>
            <a:ext cx="11676135" cy="7329227"/>
          </a:xfrm>
          <a:prstGeom prst="rect">
            <a:avLst/>
          </a:prstGeom>
        </p:spPr>
      </p:pic>
    </p:spTree>
    <p:extLst>
      <p:ext uri="{BB962C8B-B14F-4D97-AF65-F5344CB8AC3E}">
        <p14:creationId xmlns:p14="http://schemas.microsoft.com/office/powerpoint/2010/main" val="1705148361"/>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l" defTabSz="857250" rtl="0" eaLnBrk="1" latinLnBrk="0" hangingPunct="1">
        <a:lnSpc>
          <a:spcPct val="90000"/>
        </a:lnSpc>
        <a:spcBef>
          <a:spcPct val="0"/>
        </a:spcBef>
        <a:buNone/>
        <a:defRPr sz="4125" kern="1200">
          <a:solidFill>
            <a:schemeClr val="tx1"/>
          </a:solidFill>
          <a:latin typeface="+mj-lt"/>
          <a:ea typeface="+mj-ea"/>
          <a:cs typeface="+mj-cs"/>
        </a:defRPr>
      </a:lvl1pPr>
    </p:titleStyle>
    <p:bodyStyle>
      <a:lvl1pPr marL="214313" indent="-214313" algn="l" defTabSz="857250" rtl="0" eaLnBrk="1" latinLnBrk="0" hangingPunct="1">
        <a:lnSpc>
          <a:spcPct val="90000"/>
        </a:lnSpc>
        <a:spcBef>
          <a:spcPts val="938"/>
        </a:spcBef>
        <a:buFont typeface="Arial" panose="020B0604020202020204" pitchFamily="34" charset="0"/>
        <a:buChar char="•"/>
        <a:defRPr sz="2625" kern="1200">
          <a:solidFill>
            <a:schemeClr val="tx1"/>
          </a:solidFill>
          <a:latin typeface="+mn-lt"/>
          <a:ea typeface="+mn-ea"/>
          <a:cs typeface="+mn-cs"/>
        </a:defRPr>
      </a:lvl1pPr>
      <a:lvl2pPr marL="642938" indent="-214313" algn="l" defTabSz="857250" rtl="0" eaLnBrk="1" latinLnBrk="0" hangingPunct="1">
        <a:lnSpc>
          <a:spcPct val="90000"/>
        </a:lnSpc>
        <a:spcBef>
          <a:spcPts val="469"/>
        </a:spcBef>
        <a:buFont typeface="Arial" panose="020B0604020202020204" pitchFamily="34" charset="0"/>
        <a:buChar char="•"/>
        <a:defRPr sz="2250" kern="1200">
          <a:solidFill>
            <a:schemeClr val="tx1"/>
          </a:solidFill>
          <a:latin typeface="+mn-lt"/>
          <a:ea typeface="+mn-ea"/>
          <a:cs typeface="+mn-cs"/>
        </a:defRPr>
      </a:lvl2pPr>
      <a:lvl3pPr marL="1071563" indent="-214313" algn="l" defTabSz="857250" rtl="0" eaLnBrk="1" latinLnBrk="0" hangingPunct="1">
        <a:lnSpc>
          <a:spcPct val="90000"/>
        </a:lnSpc>
        <a:spcBef>
          <a:spcPts val="469"/>
        </a:spcBef>
        <a:buFont typeface="Arial" panose="020B0604020202020204" pitchFamily="34" charset="0"/>
        <a:buChar char="•"/>
        <a:defRPr sz="1875" kern="1200">
          <a:solidFill>
            <a:schemeClr val="tx1"/>
          </a:solidFill>
          <a:latin typeface="+mn-lt"/>
          <a:ea typeface="+mn-ea"/>
          <a:cs typeface="+mn-cs"/>
        </a:defRPr>
      </a:lvl3pPr>
      <a:lvl4pPr marL="15001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4pPr>
      <a:lvl5pPr marL="19288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5pPr>
      <a:lvl6pPr marL="235743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6pPr>
      <a:lvl7pPr marL="278606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7pPr>
      <a:lvl8pPr marL="3214688"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8pPr>
      <a:lvl9pPr marL="3643313" indent="-214313" algn="l" defTabSz="857250" rtl="0" eaLnBrk="1" latinLnBrk="0" hangingPunct="1">
        <a:lnSpc>
          <a:spcPct val="90000"/>
        </a:lnSpc>
        <a:spcBef>
          <a:spcPts val="469"/>
        </a:spcBef>
        <a:buFont typeface="Arial" panose="020B0604020202020204" pitchFamily="34" charset="0"/>
        <a:buChar char="•"/>
        <a:defRPr sz="1688" kern="1200">
          <a:solidFill>
            <a:schemeClr val="tx1"/>
          </a:solidFill>
          <a:latin typeface="+mn-lt"/>
          <a:ea typeface="+mn-ea"/>
          <a:cs typeface="+mn-cs"/>
        </a:defRPr>
      </a:lvl9pPr>
    </p:bodyStyle>
    <p:otherStyle>
      <a:defPPr>
        <a:defRPr lang="en-US"/>
      </a:defPPr>
      <a:lvl1pPr marL="0" algn="l" defTabSz="857250" rtl="0" eaLnBrk="1" latinLnBrk="0" hangingPunct="1">
        <a:defRPr sz="1688" kern="1200">
          <a:solidFill>
            <a:schemeClr val="tx1"/>
          </a:solidFill>
          <a:latin typeface="+mn-lt"/>
          <a:ea typeface="+mn-ea"/>
          <a:cs typeface="+mn-cs"/>
        </a:defRPr>
      </a:lvl1pPr>
      <a:lvl2pPr marL="428625" algn="l" defTabSz="857250" rtl="0" eaLnBrk="1" latinLnBrk="0" hangingPunct="1">
        <a:defRPr sz="1688" kern="1200">
          <a:solidFill>
            <a:schemeClr val="tx1"/>
          </a:solidFill>
          <a:latin typeface="+mn-lt"/>
          <a:ea typeface="+mn-ea"/>
          <a:cs typeface="+mn-cs"/>
        </a:defRPr>
      </a:lvl2pPr>
      <a:lvl3pPr marL="857250" algn="l" defTabSz="857250" rtl="0" eaLnBrk="1" latinLnBrk="0" hangingPunct="1">
        <a:defRPr sz="1688" kern="1200">
          <a:solidFill>
            <a:schemeClr val="tx1"/>
          </a:solidFill>
          <a:latin typeface="+mn-lt"/>
          <a:ea typeface="+mn-ea"/>
          <a:cs typeface="+mn-cs"/>
        </a:defRPr>
      </a:lvl3pPr>
      <a:lvl4pPr marL="1285875" algn="l" defTabSz="857250" rtl="0" eaLnBrk="1" latinLnBrk="0" hangingPunct="1">
        <a:defRPr sz="1688" kern="1200">
          <a:solidFill>
            <a:schemeClr val="tx1"/>
          </a:solidFill>
          <a:latin typeface="+mn-lt"/>
          <a:ea typeface="+mn-ea"/>
          <a:cs typeface="+mn-cs"/>
        </a:defRPr>
      </a:lvl4pPr>
      <a:lvl5pPr marL="1714500" algn="l" defTabSz="857250" rtl="0" eaLnBrk="1" latinLnBrk="0" hangingPunct="1">
        <a:defRPr sz="1688" kern="1200">
          <a:solidFill>
            <a:schemeClr val="tx1"/>
          </a:solidFill>
          <a:latin typeface="+mn-lt"/>
          <a:ea typeface="+mn-ea"/>
          <a:cs typeface="+mn-cs"/>
        </a:defRPr>
      </a:lvl5pPr>
      <a:lvl6pPr marL="2143125" algn="l" defTabSz="857250" rtl="0" eaLnBrk="1" latinLnBrk="0" hangingPunct="1">
        <a:defRPr sz="1688" kern="1200">
          <a:solidFill>
            <a:schemeClr val="tx1"/>
          </a:solidFill>
          <a:latin typeface="+mn-lt"/>
          <a:ea typeface="+mn-ea"/>
          <a:cs typeface="+mn-cs"/>
        </a:defRPr>
      </a:lvl6pPr>
      <a:lvl7pPr marL="2571750" algn="l" defTabSz="857250" rtl="0" eaLnBrk="1" latinLnBrk="0" hangingPunct="1">
        <a:defRPr sz="1688" kern="1200">
          <a:solidFill>
            <a:schemeClr val="tx1"/>
          </a:solidFill>
          <a:latin typeface="+mn-lt"/>
          <a:ea typeface="+mn-ea"/>
          <a:cs typeface="+mn-cs"/>
        </a:defRPr>
      </a:lvl7pPr>
      <a:lvl8pPr marL="3000375" algn="l" defTabSz="857250" rtl="0" eaLnBrk="1" latinLnBrk="0" hangingPunct="1">
        <a:defRPr sz="1688" kern="1200">
          <a:solidFill>
            <a:schemeClr val="tx1"/>
          </a:solidFill>
          <a:latin typeface="+mn-lt"/>
          <a:ea typeface="+mn-ea"/>
          <a:cs typeface="+mn-cs"/>
        </a:defRPr>
      </a:lvl8pPr>
      <a:lvl9pPr marL="3429000" algn="l" defTabSz="857250" rtl="0" eaLnBrk="1" latinLnBrk="0" hangingPunct="1">
        <a:defRPr sz="16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A346C4C-C0BC-D942-3E00-CCE93897B57D}"/>
              </a:ext>
            </a:extLst>
          </p:cNvPr>
          <p:cNvSpPr txBox="1">
            <a:spLocks/>
          </p:cNvSpPr>
          <p:nvPr/>
        </p:nvSpPr>
        <p:spPr>
          <a:xfrm>
            <a:off x="796925" y="3006725"/>
            <a:ext cx="9836150" cy="1150938"/>
          </a:xfrm>
          <a:prstGeom prst="rect">
            <a:avLst/>
          </a:prstGeom>
        </p:spPr>
        <p:txBody>
          <a:bodyPr vert="horz" lIns="91440" tIns="45720" rIns="91440" bIns="45720" rtlCol="0" anchor="ctr">
            <a:noAutofit/>
          </a:bodyPr>
          <a:lstStyle>
            <a:lvl1pPr algn="l" defTabSz="857250" rtl="0" eaLnBrk="1" latinLnBrk="0" hangingPunct="1">
              <a:lnSpc>
                <a:spcPct val="90000"/>
              </a:lnSpc>
              <a:spcBef>
                <a:spcPct val="0"/>
              </a:spcBef>
              <a:buNone/>
              <a:defRPr sz="4125" kern="1200">
                <a:solidFill>
                  <a:schemeClr val="tx1"/>
                </a:solidFill>
                <a:latin typeface="+mj-lt"/>
                <a:ea typeface="+mj-ea"/>
                <a:cs typeface="+mj-cs"/>
              </a:defRPr>
            </a:lvl1pPr>
          </a:lstStyle>
          <a:p>
            <a:pPr algn="ctr"/>
            <a:endParaRPr lang="en-US" sz="5400" b="1" dirty="0">
              <a:solidFill>
                <a:schemeClr val="bg1"/>
              </a:solidFill>
            </a:endParaRPr>
          </a:p>
          <a:p>
            <a:pPr algn="ctr"/>
            <a:r>
              <a:rPr lang="en-GB" sz="4000" b="1" kern="100" dirty="0">
                <a:solidFill>
                  <a:schemeClr val="bg1"/>
                </a:solidFill>
                <a:effectLst/>
                <a:ea typeface="Calibri" panose="020F0502020204030204" pitchFamily="34" charset="0"/>
                <a:cs typeface="Times New Roman" panose="02020603050405020304" pitchFamily="18" charset="0"/>
              </a:rPr>
              <a:t>A brief introduction to applications for expert assessments in Private </a:t>
            </a:r>
            <a:r>
              <a:rPr lang="en-GB" sz="4000" b="1" kern="100" dirty="0">
                <a:solidFill>
                  <a:schemeClr val="bg1"/>
                </a:solidFill>
                <a:ea typeface="Calibri" panose="020F0502020204030204" pitchFamily="34" charset="0"/>
                <a:cs typeface="Times New Roman" panose="02020603050405020304" pitchFamily="18" charset="0"/>
              </a:rPr>
              <a:t>L</a:t>
            </a:r>
            <a:r>
              <a:rPr lang="en-GB" sz="4000" b="1" kern="100" dirty="0">
                <a:solidFill>
                  <a:schemeClr val="bg1"/>
                </a:solidFill>
                <a:effectLst/>
                <a:ea typeface="Calibri" panose="020F0502020204030204" pitchFamily="34" charset="0"/>
                <a:cs typeface="Times New Roman" panose="02020603050405020304" pitchFamily="18" charset="0"/>
              </a:rPr>
              <a:t>aw Proceedings</a:t>
            </a:r>
          </a:p>
          <a:p>
            <a:pPr algn="ctr"/>
            <a:endParaRPr lang="en-US" sz="4000" dirty="0">
              <a:solidFill>
                <a:schemeClr val="bg1"/>
              </a:solidFill>
            </a:endParaRPr>
          </a:p>
          <a:p>
            <a:pPr algn="ctr"/>
            <a:r>
              <a:rPr lang="en-US" sz="4000" dirty="0">
                <a:solidFill>
                  <a:schemeClr val="bg1"/>
                </a:solidFill>
              </a:rPr>
              <a:t>John Hatton</a:t>
            </a:r>
          </a:p>
          <a:p>
            <a:pPr algn="ctr"/>
            <a:endParaRPr lang="en-US" sz="6600" b="1" dirty="0">
              <a:solidFill>
                <a:schemeClr val="bg1"/>
              </a:solidFill>
            </a:endParaRPr>
          </a:p>
          <a:p>
            <a:pPr algn="ctr"/>
            <a:endParaRPr lang="en-US" sz="5400" b="1" dirty="0">
              <a:solidFill>
                <a:schemeClr val="bg1"/>
              </a:solidFill>
            </a:endParaRPr>
          </a:p>
        </p:txBody>
      </p:sp>
      <p:pic>
        <p:nvPicPr>
          <p:cNvPr id="4" name="Picture 3" descr="A black background with red and grey letters&#10;&#10;Description automatically generated">
            <a:extLst>
              <a:ext uri="{FF2B5EF4-FFF2-40B4-BE49-F238E27FC236}">
                <a16:creationId xmlns:a16="http://schemas.microsoft.com/office/drawing/2014/main" id="{33D025DD-DFAA-7DF0-B6E0-DB9FBCCDFC8A}"/>
              </a:ext>
            </a:extLst>
          </p:cNvPr>
          <p:cNvPicPr>
            <a:picLocks noChangeAspect="1"/>
          </p:cNvPicPr>
          <p:nvPr/>
        </p:nvPicPr>
        <p:blipFill>
          <a:blip r:embed="rId2"/>
          <a:stretch>
            <a:fillRect/>
          </a:stretch>
        </p:blipFill>
        <p:spPr>
          <a:xfrm>
            <a:off x="9161105" y="6667500"/>
            <a:ext cx="2268895" cy="496888"/>
          </a:xfrm>
          <a:prstGeom prst="rect">
            <a:avLst/>
          </a:prstGeom>
        </p:spPr>
      </p:pic>
    </p:spTree>
    <p:extLst>
      <p:ext uri="{BB962C8B-B14F-4D97-AF65-F5344CB8AC3E}">
        <p14:creationId xmlns:p14="http://schemas.microsoft.com/office/powerpoint/2010/main" val="39509233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5FF27D7-303D-D94B-E292-97CF2C542F78}"/>
              </a:ext>
            </a:extLst>
          </p:cNvPr>
          <p:cNvSpPr txBox="1"/>
          <p:nvPr/>
        </p:nvSpPr>
        <p:spPr>
          <a:xfrm>
            <a:off x="0" y="-73977"/>
            <a:ext cx="11354464" cy="8225457"/>
          </a:xfrm>
          <a:prstGeom prst="rect">
            <a:avLst/>
          </a:prstGeom>
          <a:noFill/>
        </p:spPr>
        <p:txBody>
          <a:bodyPr wrap="square" rtlCol="0">
            <a:spAutoFit/>
          </a:bodyPr>
          <a:lstStyle/>
          <a:p>
            <a:pPr algn="just">
              <a:lnSpc>
                <a:spcPct val="150000"/>
              </a:lnSpc>
              <a:spcAft>
                <a:spcPts val="1800"/>
              </a:spcAft>
            </a:pPr>
            <a:r>
              <a:rPr lang="en-GB" sz="1600" b="1" u="sng" dirty="0">
                <a:solidFill>
                  <a:schemeClr val="bg1"/>
                </a:solidFill>
                <a:effectLst/>
                <a:latin typeface="+mj-lt"/>
                <a:ea typeface="Times New Roman" panose="02020603050405020304" pitchFamily="18" charset="0"/>
                <a:cs typeface="Segoe UI" panose="020B0502040204020203" pitchFamily="34" charset="0"/>
              </a:rPr>
              <a:t>Case Note: </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R</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e</a:t>
            </a:r>
            <a:r>
              <a:rPr lang="en-GB" sz="1600" i="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C</a:t>
            </a:r>
            <a:r>
              <a:rPr lang="en-GB" sz="1600" i="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P</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a</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r</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e</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n</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tal</a:t>
            </a:r>
            <a:r>
              <a:rPr lang="en-GB" sz="1600" i="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A</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li</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e</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n</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a</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t</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i</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o</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n</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a:t>
            </a:r>
            <a:r>
              <a:rPr lang="en-GB" sz="1600" i="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I</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ns</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t</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ru</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c</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ti</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on</a:t>
            </a:r>
            <a:r>
              <a:rPr lang="en-GB" sz="1600" i="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o</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f</a:t>
            </a:r>
            <a:r>
              <a:rPr lang="en-GB" sz="1600" i="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E</a:t>
            </a:r>
            <a:r>
              <a:rPr lang="en-GB" sz="1600" b="1" i="1" u="sng" kern="50" spc="-10" dirty="0">
                <a:solidFill>
                  <a:schemeClr val="bg1"/>
                </a:solidFill>
                <a:effectLst/>
                <a:latin typeface="+mj-lt"/>
                <a:ea typeface="Times New Roman" panose="02020603050405020304" pitchFamily="18" charset="0"/>
                <a:cs typeface="Helvetica" panose="020B0604020202020204" pitchFamily="34" charset="0"/>
              </a:rPr>
              <a:t>x</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p</a:t>
            </a:r>
            <a:r>
              <a:rPr lang="en-GB" sz="1600" b="1" i="1" u="sng" kern="50" spc="-5" dirty="0">
                <a:solidFill>
                  <a:schemeClr val="bg1"/>
                </a:solidFill>
                <a:effectLst/>
                <a:latin typeface="+mj-lt"/>
                <a:ea typeface="Times New Roman" panose="02020603050405020304" pitchFamily="18" charset="0"/>
                <a:cs typeface="Helvetica" panose="020B0604020202020204" pitchFamily="34" charset="0"/>
              </a:rPr>
              <a:t>e</a:t>
            </a:r>
            <a:r>
              <a:rPr lang="en-GB" sz="1600" b="1" i="1" u="sng" kern="50" dirty="0">
                <a:solidFill>
                  <a:schemeClr val="bg1"/>
                </a:solidFill>
                <a:effectLst/>
                <a:latin typeface="+mj-lt"/>
                <a:ea typeface="Times New Roman" panose="02020603050405020304" pitchFamily="18" charset="0"/>
                <a:cs typeface="Helvetica" panose="020B0604020202020204" pitchFamily="34" charset="0"/>
              </a:rPr>
              <a:t>rt</a:t>
            </a:r>
            <a:r>
              <a:rPr lang="en-GB" sz="1600" i="1" u="sng" kern="50" dirty="0">
                <a:solidFill>
                  <a:schemeClr val="bg1"/>
                </a:solidFill>
                <a:effectLst/>
                <a:latin typeface="+mj-lt"/>
                <a:ea typeface="Times New Roman" panose="02020603050405020304" pitchFamily="18" charset="0"/>
                <a:cs typeface="Helvetica" panose="020B0604020202020204" pitchFamily="34" charset="0"/>
              </a:rPr>
              <a:t>)</a:t>
            </a:r>
            <a:r>
              <a:rPr lang="en-GB" sz="1600"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u="sng" kern="50" dirty="0">
                <a:solidFill>
                  <a:schemeClr val="bg1"/>
                </a:solidFill>
                <a:effectLst/>
                <a:latin typeface="+mj-lt"/>
                <a:ea typeface="Times New Roman" panose="02020603050405020304" pitchFamily="18" charset="0"/>
                <a:cs typeface="Calibri" panose="020F0502020204030204" pitchFamily="34" charset="0"/>
              </a:rPr>
              <a:t>[</a:t>
            </a:r>
            <a:r>
              <a:rPr lang="en-GB" sz="1600" b="1" u="sng" kern="50" spc="5" dirty="0">
                <a:solidFill>
                  <a:schemeClr val="bg1"/>
                </a:solidFill>
                <a:effectLst/>
                <a:latin typeface="+mj-lt"/>
                <a:ea typeface="Times New Roman" panose="02020603050405020304" pitchFamily="18" charset="0"/>
                <a:cs typeface="Calibri" panose="020F0502020204030204" pitchFamily="34" charset="0"/>
              </a:rPr>
              <a:t>2</a:t>
            </a:r>
            <a:r>
              <a:rPr lang="en-GB" sz="1600" b="1" u="sng" kern="50" dirty="0">
                <a:solidFill>
                  <a:schemeClr val="bg1"/>
                </a:solidFill>
                <a:effectLst/>
                <a:latin typeface="+mj-lt"/>
                <a:ea typeface="Times New Roman" panose="02020603050405020304" pitchFamily="18" charset="0"/>
                <a:cs typeface="Calibri" panose="020F0502020204030204" pitchFamily="34" charset="0"/>
              </a:rPr>
              <a:t>0</a:t>
            </a:r>
            <a:r>
              <a:rPr lang="en-GB" sz="1600" b="1" u="sng" kern="50" spc="-5" dirty="0">
                <a:solidFill>
                  <a:schemeClr val="bg1"/>
                </a:solidFill>
                <a:effectLst/>
                <a:latin typeface="+mj-lt"/>
                <a:ea typeface="Times New Roman" panose="02020603050405020304" pitchFamily="18" charset="0"/>
                <a:cs typeface="Calibri" panose="020F0502020204030204" pitchFamily="34" charset="0"/>
              </a:rPr>
              <a:t>2</a:t>
            </a:r>
            <a:r>
              <a:rPr lang="en-GB" sz="1600" b="1" u="sng" kern="50" dirty="0">
                <a:solidFill>
                  <a:schemeClr val="bg1"/>
                </a:solidFill>
                <a:effectLst/>
                <a:latin typeface="+mj-lt"/>
                <a:ea typeface="Times New Roman" panose="02020603050405020304" pitchFamily="18" charset="0"/>
                <a:cs typeface="Calibri" panose="020F0502020204030204" pitchFamily="34" charset="0"/>
              </a:rPr>
              <a:t>3]</a:t>
            </a:r>
            <a:r>
              <a:rPr lang="en-GB" sz="1600" b="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u="sng" kern="50" spc="-10" dirty="0">
                <a:solidFill>
                  <a:schemeClr val="bg1"/>
                </a:solidFill>
                <a:effectLst/>
                <a:latin typeface="+mj-lt"/>
                <a:ea typeface="Times New Roman" panose="02020603050405020304" pitchFamily="18" charset="0"/>
                <a:cs typeface="Calibri" panose="020F0502020204030204" pitchFamily="34" charset="0"/>
              </a:rPr>
              <a:t>E</a:t>
            </a:r>
            <a:r>
              <a:rPr lang="en-GB" sz="1600" b="1" u="sng" kern="50" dirty="0">
                <a:solidFill>
                  <a:schemeClr val="bg1"/>
                </a:solidFill>
                <a:effectLst/>
                <a:latin typeface="+mj-lt"/>
                <a:ea typeface="Times New Roman" panose="02020603050405020304" pitchFamily="18" charset="0"/>
                <a:cs typeface="Calibri" panose="020F0502020204030204" pitchFamily="34" charset="0"/>
              </a:rPr>
              <a:t>W</a:t>
            </a:r>
            <a:r>
              <a:rPr lang="en-GB" sz="1600" b="1" u="sng" kern="50" spc="-5" dirty="0">
                <a:solidFill>
                  <a:schemeClr val="bg1"/>
                </a:solidFill>
                <a:effectLst/>
                <a:latin typeface="+mj-lt"/>
                <a:ea typeface="Times New Roman" panose="02020603050405020304" pitchFamily="18" charset="0"/>
                <a:cs typeface="Calibri" panose="020F0502020204030204" pitchFamily="34" charset="0"/>
              </a:rPr>
              <a:t>H</a:t>
            </a:r>
            <a:r>
              <a:rPr lang="en-GB" sz="1600" b="1" u="sng" kern="50" dirty="0">
                <a:solidFill>
                  <a:schemeClr val="bg1"/>
                </a:solidFill>
                <a:effectLst/>
                <a:latin typeface="+mj-lt"/>
                <a:ea typeface="Times New Roman" panose="02020603050405020304" pitchFamily="18" charset="0"/>
                <a:cs typeface="Calibri" panose="020F0502020204030204" pitchFamily="34" charset="0"/>
              </a:rPr>
              <a:t>C</a:t>
            </a:r>
            <a:r>
              <a:rPr lang="en-GB" sz="1600" b="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u="sng" kern="50" dirty="0">
                <a:solidFill>
                  <a:schemeClr val="bg1"/>
                </a:solidFill>
                <a:effectLst/>
                <a:latin typeface="+mj-lt"/>
                <a:ea typeface="Times New Roman" panose="02020603050405020304" pitchFamily="18" charset="0"/>
                <a:cs typeface="Calibri" panose="020F0502020204030204" pitchFamily="34" charset="0"/>
              </a:rPr>
              <a:t>3</a:t>
            </a:r>
            <a:r>
              <a:rPr lang="en-GB" sz="1600" b="1" u="sng" kern="50" spc="5" dirty="0">
                <a:solidFill>
                  <a:schemeClr val="bg1"/>
                </a:solidFill>
                <a:effectLst/>
                <a:latin typeface="+mj-lt"/>
                <a:ea typeface="Times New Roman" panose="02020603050405020304" pitchFamily="18" charset="0"/>
                <a:cs typeface="Calibri" panose="020F0502020204030204" pitchFamily="34" charset="0"/>
              </a:rPr>
              <a:t>4</a:t>
            </a:r>
            <a:r>
              <a:rPr lang="en-GB" sz="1600" b="1" u="sng" kern="50" dirty="0">
                <a:solidFill>
                  <a:schemeClr val="bg1"/>
                </a:solidFill>
                <a:effectLst/>
                <a:latin typeface="+mj-lt"/>
                <a:ea typeface="Times New Roman" panose="02020603050405020304" pitchFamily="18" charset="0"/>
                <a:cs typeface="Calibri" panose="020F0502020204030204" pitchFamily="34" charset="0"/>
              </a:rPr>
              <a:t>5</a:t>
            </a:r>
            <a:r>
              <a:rPr lang="en-GB" sz="1600" b="1" u="sng" kern="50" dirty="0">
                <a:solidFill>
                  <a:schemeClr val="bg1"/>
                </a:solidFill>
                <a:effectLst/>
                <a:latin typeface="+mj-lt"/>
                <a:ea typeface="Times New Roman" panose="02020603050405020304" pitchFamily="18" charset="0"/>
                <a:cs typeface="Helvetica" panose="020B0604020202020204" pitchFamily="34" charset="0"/>
              </a:rPr>
              <a:t> </a:t>
            </a:r>
            <a:r>
              <a:rPr lang="en-GB" sz="1600" b="1" u="sng" kern="50" spc="-5" dirty="0">
                <a:solidFill>
                  <a:schemeClr val="bg1"/>
                </a:solidFill>
                <a:effectLst/>
                <a:latin typeface="+mj-lt"/>
                <a:ea typeface="Times New Roman" panose="02020603050405020304" pitchFamily="18" charset="0"/>
                <a:cs typeface="Calibri" panose="020F0502020204030204" pitchFamily="34" charset="0"/>
              </a:rPr>
              <a:t>(F</a:t>
            </a:r>
            <a:r>
              <a:rPr lang="en-GB" sz="1600" b="1" u="sng" kern="50" dirty="0">
                <a:solidFill>
                  <a:schemeClr val="bg1"/>
                </a:solidFill>
                <a:effectLst/>
                <a:latin typeface="+mj-lt"/>
                <a:ea typeface="Times New Roman" panose="02020603050405020304" pitchFamily="18" charset="0"/>
                <a:cs typeface="Calibri" panose="020F0502020204030204" pitchFamily="34" charset="0"/>
              </a:rPr>
              <a:t>am)</a:t>
            </a:r>
            <a:endParaRPr lang="en-GB" sz="1600" u="sng" dirty="0">
              <a:solidFill>
                <a:schemeClr val="bg1"/>
              </a:solidFill>
              <a:effectLst/>
              <a:latin typeface="+mj-lt"/>
              <a:ea typeface="Times New Roman" panose="02020603050405020304" pitchFamily="18" charset="0"/>
            </a:endParaRPr>
          </a:p>
          <a:p>
            <a:pPr marL="342900" lvl="0" indent="-342900" algn="just">
              <a:lnSpc>
                <a:spcPct val="150000"/>
              </a:lnSpc>
              <a:spcBef>
                <a:spcPts val="500"/>
              </a:spcBef>
              <a:spcAft>
                <a:spcPts val="1800"/>
              </a:spcAft>
              <a:buFont typeface="Symbol" panose="05050102010706020507" pitchFamily="18" charset="2"/>
              <a:buChar char=""/>
            </a:pPr>
            <a:r>
              <a:rPr lang="en-GB" sz="1600" i="1" dirty="0">
                <a:solidFill>
                  <a:schemeClr val="bg1"/>
                </a:solidFill>
                <a:effectLst/>
                <a:latin typeface="+mj-lt"/>
                <a:ea typeface="Times New Roman" panose="02020603050405020304" pitchFamily="18" charset="0"/>
              </a:rPr>
              <a:t>From the perspective of the court, and it may be from a wider public perspective, the open-house nature of the term ‘psychologist’ is unhelpful and potentially confusing. In other fields, particularly medicine, the court is used to a stricter regulatory scheme in which an individual can only call themselves by a professional title, for example paediatrician, or pathologist, if recognition of their expert status is confirmed and monitored through formal regulation and registration. It is, however, a matter for the psychological profession and, ultimately, Parliament, whether a tighter regime should be imposed</a:t>
            </a:r>
            <a:r>
              <a:rPr lang="en-GB" sz="1600" dirty="0">
                <a:solidFill>
                  <a:schemeClr val="bg1"/>
                </a:solidFill>
                <a:effectLst/>
                <a:latin typeface="+mj-lt"/>
                <a:ea typeface="Times New Roman" panose="02020603050405020304" pitchFamily="18" charset="0"/>
              </a:rPr>
              <a:t> </a:t>
            </a:r>
            <a:r>
              <a:rPr lang="en-GB" sz="1600" b="1" dirty="0">
                <a:solidFill>
                  <a:schemeClr val="bg1"/>
                </a:solidFill>
                <a:effectLst/>
                <a:latin typeface="+mj-lt"/>
                <a:ea typeface="Times New Roman" panose="02020603050405020304" pitchFamily="18" charset="0"/>
              </a:rPr>
              <a:t>[ § p.94]</a:t>
            </a:r>
            <a:endParaRPr lang="en-GB" sz="1600" dirty="0">
              <a:solidFill>
                <a:schemeClr val="bg1"/>
              </a:solidFill>
              <a:effectLst/>
              <a:latin typeface="+mj-lt"/>
              <a:ea typeface="Times New Roman" panose="02020603050405020304" pitchFamily="18" charset="0"/>
            </a:endParaRPr>
          </a:p>
          <a:p>
            <a:pPr marL="342900" lvl="0" indent="-342900" algn="just">
              <a:lnSpc>
                <a:spcPct val="150000"/>
              </a:lnSpc>
              <a:spcBef>
                <a:spcPts val="500"/>
              </a:spcBef>
              <a:spcAft>
                <a:spcPts val="1800"/>
              </a:spcAft>
              <a:buFont typeface="Symbol" panose="05050102010706020507" pitchFamily="18" charset="2"/>
              <a:buChar char=""/>
            </a:pPr>
            <a:r>
              <a:rPr lang="en-GB" sz="1600" i="1" dirty="0">
                <a:solidFill>
                  <a:schemeClr val="bg1"/>
                </a:solidFill>
                <a:effectLst/>
                <a:latin typeface="+mj-lt"/>
                <a:ea typeface="Times New Roman" panose="02020603050405020304" pitchFamily="18" charset="0"/>
                <a:cs typeface="Segoe UI" panose="020B0502040204020203" pitchFamily="34" charset="0"/>
              </a:rPr>
              <a:t>The expert’s CV needs to be clear.. It needs to set out clearly the expert’s qualifications and experience</a:t>
            </a:r>
            <a:r>
              <a:rPr lang="en-GB" sz="1600" dirty="0">
                <a:solidFill>
                  <a:schemeClr val="bg1"/>
                </a:solidFill>
                <a:effectLst/>
                <a:latin typeface="+mj-lt"/>
                <a:ea typeface="Times New Roman" panose="02020603050405020304" pitchFamily="18" charset="0"/>
                <a:cs typeface="Segoe UI" panose="020B0502040204020203" pitchFamily="34" charset="0"/>
              </a:rPr>
              <a:t> </a:t>
            </a:r>
            <a:r>
              <a:rPr lang="en-GB" sz="1600" b="1" dirty="0">
                <a:solidFill>
                  <a:schemeClr val="bg1"/>
                </a:solidFill>
                <a:effectLst/>
                <a:latin typeface="+mj-lt"/>
                <a:ea typeface="Times New Roman" panose="02020603050405020304" pitchFamily="18" charset="0"/>
                <a:cs typeface="Segoe UI" panose="020B0502040204020203" pitchFamily="34" charset="0"/>
              </a:rPr>
              <a:t>[ § p.97]</a:t>
            </a:r>
            <a:endParaRPr lang="en-GB" sz="1600" dirty="0">
              <a:solidFill>
                <a:schemeClr val="bg1"/>
              </a:solidFill>
              <a:effectLst/>
              <a:latin typeface="+mj-lt"/>
              <a:ea typeface="Times New Roman" panose="02020603050405020304" pitchFamily="18" charset="0"/>
            </a:endParaRPr>
          </a:p>
          <a:p>
            <a:pPr marL="342900" lvl="0" indent="-342900" algn="just">
              <a:lnSpc>
                <a:spcPct val="150000"/>
              </a:lnSpc>
              <a:spcBef>
                <a:spcPts val="500"/>
              </a:spcBef>
              <a:spcAft>
                <a:spcPts val="1800"/>
              </a:spcAft>
              <a:buFont typeface="Symbol" panose="05050102010706020507" pitchFamily="18" charset="2"/>
              <a:buChar char=""/>
            </a:pPr>
            <a:r>
              <a:rPr lang="en-GB" sz="1600" i="1" dirty="0">
                <a:solidFill>
                  <a:schemeClr val="bg1"/>
                </a:solidFill>
                <a:effectLst/>
                <a:latin typeface="+mj-lt"/>
                <a:ea typeface="Times New Roman" panose="02020603050405020304" pitchFamily="18" charset="0"/>
              </a:rPr>
              <a:t>HCPC registration, or chartered status in the BPS, provide a reliable, one-stop, method of authentication. Where a potential expert is registered with the HCPC as entitled to hold themselves out as an expert under one of the protected titles, this can be taken as sufficient qualification to offer an opinion within that field of practice… A psychologist’s CV should, therefore, prominently highlight whether they are HCPC registered or not. It is incumbent on an un-registered psychologist to assist the court by providing a short and clear statement of their expertise</a:t>
            </a:r>
            <a:r>
              <a:rPr lang="en-GB" sz="1600" dirty="0">
                <a:solidFill>
                  <a:schemeClr val="bg1"/>
                </a:solidFill>
                <a:effectLst/>
                <a:latin typeface="+mj-lt"/>
                <a:ea typeface="Times New Roman" panose="02020603050405020304" pitchFamily="18" charset="0"/>
              </a:rPr>
              <a:t> </a:t>
            </a:r>
            <a:r>
              <a:rPr lang="en-GB" sz="1600" b="1" dirty="0">
                <a:solidFill>
                  <a:schemeClr val="bg1"/>
                </a:solidFill>
                <a:effectLst/>
                <a:latin typeface="+mj-lt"/>
                <a:ea typeface="Times New Roman" panose="02020603050405020304" pitchFamily="18" charset="0"/>
              </a:rPr>
              <a:t>[ § p.97]</a:t>
            </a:r>
            <a:endParaRPr lang="en-GB" sz="1600" dirty="0">
              <a:solidFill>
                <a:schemeClr val="bg1"/>
              </a:solidFill>
              <a:effectLst/>
              <a:latin typeface="+mj-lt"/>
              <a:ea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i="1" dirty="0">
                <a:solidFill>
                  <a:schemeClr val="bg1"/>
                </a:solidFill>
                <a:effectLst/>
                <a:latin typeface="+mj-lt"/>
                <a:ea typeface="Times New Roman" panose="02020603050405020304" pitchFamily="18" charset="0"/>
              </a:rPr>
              <a:t>It is not, however, for this court to prohibit the instruction of any unregulated psychologist… This is not, however, an open house and there is a need for caution. In every case the court should identify whether a proposed expert is HCPC registered. A sensible practice, where the expert is un-registered, is for the court to indicate in a short judgment why it is, nevertheless, appropriate to instruct them </a:t>
            </a:r>
            <a:r>
              <a:rPr lang="en-GB" sz="1600" i="1" dirty="0">
                <a:solidFill>
                  <a:schemeClr val="bg1"/>
                </a:solidFill>
                <a:latin typeface="+mj-lt"/>
                <a:ea typeface="Times New Roman" panose="02020603050405020304" pitchFamily="18" charset="0"/>
              </a:rPr>
              <a:t> </a:t>
            </a:r>
            <a:r>
              <a:rPr lang="en-GB" sz="1600" b="1" dirty="0">
                <a:solidFill>
                  <a:schemeClr val="bg1"/>
                </a:solidFill>
                <a:effectLst/>
                <a:latin typeface="+mj-lt"/>
                <a:ea typeface="Times New Roman" panose="02020603050405020304" pitchFamily="18" charset="0"/>
              </a:rPr>
              <a:t>[ § p.98]</a:t>
            </a:r>
            <a:endParaRPr lang="en-GB" sz="1600" dirty="0">
              <a:solidFill>
                <a:schemeClr val="bg1"/>
              </a:solidFill>
              <a:effectLst/>
              <a:latin typeface="+mj-lt"/>
              <a:ea typeface="Calibri" panose="020F0502020204030204" pitchFamily="34" charset="0"/>
            </a:endParaRP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52E2A634-DC65-251C-8051-CFF179DCA7D4}"/>
              </a:ext>
            </a:extLst>
          </p:cNvPr>
          <p:cNvPicPr>
            <a:picLocks noChangeAspect="1"/>
          </p:cNvPicPr>
          <p:nvPr/>
        </p:nvPicPr>
        <p:blipFill>
          <a:blip r:embed="rId2"/>
          <a:stretch>
            <a:fillRect/>
          </a:stretch>
        </p:blipFill>
        <p:spPr>
          <a:xfrm>
            <a:off x="9204514" y="6625286"/>
            <a:ext cx="2149950" cy="470839"/>
          </a:xfrm>
          <a:prstGeom prst="rect">
            <a:avLst/>
          </a:prstGeom>
        </p:spPr>
      </p:pic>
    </p:spTree>
    <p:extLst>
      <p:ext uri="{BB962C8B-B14F-4D97-AF65-F5344CB8AC3E}">
        <p14:creationId xmlns:p14="http://schemas.microsoft.com/office/powerpoint/2010/main" val="3207161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3DD8A81-7129-BBE8-F636-2EB34884CE0A}"/>
              </a:ext>
            </a:extLst>
          </p:cNvPr>
          <p:cNvSpPr txBox="1"/>
          <p:nvPr/>
        </p:nvSpPr>
        <p:spPr>
          <a:xfrm>
            <a:off x="695527" y="472198"/>
            <a:ext cx="10038945" cy="5491503"/>
          </a:xfrm>
          <a:prstGeom prst="rect">
            <a:avLst/>
          </a:prstGeom>
          <a:noFill/>
        </p:spPr>
        <p:txBody>
          <a:bodyPr wrap="square" rtlCol="0">
            <a:spAutoFit/>
          </a:bodyPr>
          <a:lstStyle/>
          <a:p>
            <a:pPr algn="just">
              <a:lnSpc>
                <a:spcPct val="150000"/>
              </a:lnSpc>
              <a:spcAft>
                <a:spcPts val="1800"/>
              </a:spcAft>
            </a:pPr>
            <a:r>
              <a:rPr lang="en-GB" sz="4000" b="1" u="sng" dirty="0">
                <a:solidFill>
                  <a:schemeClr val="bg1"/>
                </a:solidFill>
                <a:latin typeface="+mj-lt"/>
                <a:ea typeface="Times New Roman" panose="02020603050405020304" pitchFamily="18" charset="0"/>
                <a:cs typeface="Segoe UI" panose="020B0502040204020203" pitchFamily="34" charset="0"/>
              </a:rPr>
              <a:t>C</a:t>
            </a:r>
            <a:r>
              <a:rPr lang="en-GB" sz="4000" b="1" u="sng" dirty="0">
                <a:solidFill>
                  <a:schemeClr val="bg1"/>
                </a:solidFill>
                <a:effectLst/>
                <a:latin typeface="+mj-lt"/>
                <a:ea typeface="Times New Roman" panose="02020603050405020304" pitchFamily="18" charset="0"/>
                <a:cs typeface="Segoe UI" panose="020B0502040204020203" pitchFamily="34" charset="0"/>
              </a:rPr>
              <a:t>onflicts of interest </a:t>
            </a:r>
            <a:endParaRPr lang="en-GB" sz="4000" dirty="0">
              <a:solidFill>
                <a:schemeClr val="bg1"/>
              </a:solidFill>
              <a:effectLst/>
              <a:latin typeface="+mj-lt"/>
              <a:ea typeface="Times New Roman" panose="02020603050405020304" pitchFamily="18" charset="0"/>
            </a:endParaRPr>
          </a:p>
          <a:p>
            <a:pPr algn="just">
              <a:lnSpc>
                <a:spcPct val="150000"/>
              </a:lnSpc>
              <a:spcAft>
                <a:spcPts val="1800"/>
              </a:spcAft>
            </a:pPr>
            <a:r>
              <a:rPr lang="en-GB" sz="1600" b="1" i="1" dirty="0">
                <a:solidFill>
                  <a:schemeClr val="bg1"/>
                </a:solidFill>
                <a:effectLst/>
                <a:latin typeface="+mj-lt"/>
                <a:ea typeface="Times New Roman" panose="02020603050405020304" pitchFamily="18" charset="0"/>
                <a:cs typeface="Times New Roman" panose="02020603050405020304" pitchFamily="18" charset="0"/>
              </a:rPr>
              <a:t>Interim Guidance in relation to expert witnesses in cases where there are allegations of alienating behaviours – conflicts of interest, </a:t>
            </a:r>
            <a:r>
              <a:rPr lang="en-GB" sz="1600" b="1" dirty="0">
                <a:solidFill>
                  <a:schemeClr val="bg1"/>
                </a:solidFill>
                <a:effectLst/>
                <a:latin typeface="+mj-lt"/>
                <a:ea typeface="Times New Roman" panose="02020603050405020304" pitchFamily="18" charset="0"/>
                <a:cs typeface="Times New Roman" panose="02020603050405020304" pitchFamily="18" charset="0"/>
              </a:rPr>
              <a:t>May 2022</a:t>
            </a:r>
            <a:endParaRPr lang="en-GB" sz="1600" dirty="0">
              <a:solidFill>
                <a:schemeClr val="bg1"/>
              </a:solidFill>
              <a:effectLst/>
              <a:latin typeface="+mj-lt"/>
              <a:ea typeface="Times New Roman" panose="02020603050405020304" pitchFamily="18" charset="0"/>
            </a:endParaRPr>
          </a:p>
          <a:p>
            <a:pPr marL="457200" algn="just">
              <a:lnSpc>
                <a:spcPct val="150000"/>
              </a:lnSpc>
              <a:spcBef>
                <a:spcPts val="500"/>
              </a:spcBef>
              <a:spcAft>
                <a:spcPts val="1800"/>
              </a:spcAft>
            </a:pPr>
            <a:r>
              <a:rPr lang="en-GB" sz="1600" i="1" kern="50" dirty="0">
                <a:solidFill>
                  <a:schemeClr val="bg1"/>
                </a:solidFill>
                <a:effectLst/>
                <a:latin typeface="+mj-lt"/>
                <a:ea typeface="Times New Roman" panose="02020603050405020304" pitchFamily="18" charset="0"/>
                <a:cs typeface="Calibri" panose="020F0502020204030204" pitchFamily="34" charset="0"/>
              </a:rPr>
              <a:t>“Re</a:t>
            </a:r>
            <a:r>
              <a:rPr lang="en-GB" sz="1600" i="1" kern="50" spc="-10"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10" dirty="0">
                <a:solidFill>
                  <a:schemeClr val="bg1"/>
                </a:solidFill>
                <a:effectLst/>
                <a:latin typeface="+mj-lt"/>
                <a:ea typeface="Times New Roman" panose="02020603050405020304" pitchFamily="18" charset="0"/>
                <a:cs typeface="Calibri" panose="020F0502020204030204" pitchFamily="34" charset="0"/>
              </a:rPr>
              <a:t>m</a:t>
            </a:r>
            <a:r>
              <a:rPr lang="en-GB" sz="1600" i="1" kern="50" dirty="0">
                <a:solidFill>
                  <a:schemeClr val="bg1"/>
                </a:solidFill>
                <a:effectLst/>
                <a:latin typeface="+mj-lt"/>
                <a:ea typeface="Times New Roman" panose="02020603050405020304" pitchFamily="18" charset="0"/>
                <a:cs typeface="Calibri" panose="020F0502020204030204" pitchFamily="34" charset="0"/>
              </a:rPr>
              <a:t>me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spc="-1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at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f</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1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Calibri" panose="020F0502020204030204" pitchFamily="34" charset="0"/>
              </a:rPr>
              <a:t>rve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elivera</a:t>
            </a:r>
            <a:r>
              <a:rPr lang="en-GB" sz="1600" i="1" kern="50" spc="-5"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le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spc="-1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n</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tr</a:t>
            </a:r>
            <a:r>
              <a:rPr lang="en-GB" sz="1600" i="1" kern="50" spc="-5"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cted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ex</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ert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eir</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ss</a:t>
            </a:r>
            <a:r>
              <a:rPr lang="en-GB" sz="1600" i="1" kern="50" dirty="0">
                <a:solidFill>
                  <a:schemeClr val="bg1"/>
                </a:solidFill>
                <a:effectLst/>
                <a:latin typeface="+mj-lt"/>
                <a:ea typeface="Times New Roman" panose="02020603050405020304" pitchFamily="18" charset="0"/>
                <a:cs typeface="Calibri" panose="020F0502020204030204" pitchFamily="34" charset="0"/>
              </a:rPr>
              <a:t>oci</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tes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n</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dirty="0">
                <a:solidFill>
                  <a:schemeClr val="bg1"/>
                </a:solidFill>
                <a:effectLst/>
                <a:latin typeface="+mj-lt"/>
                <a:ea typeface="Times New Roman" panose="02020603050405020304" pitchFamily="18" charset="0"/>
                <a:cs typeface="Calibri" panose="020F0502020204030204" pitchFamily="34" charset="0"/>
              </a:rPr>
              <a:t>rea</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ri</a:t>
            </a:r>
            <a:r>
              <a:rPr lang="en-GB" sz="1600" i="1" kern="50" spc="-1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k</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f</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ia</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can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imit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pp</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ri</a:t>
            </a:r>
            <a:r>
              <a:rPr lang="en-GB" sz="1600" i="1" kern="50" spc="-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0"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ver</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gh</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f</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ve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ri</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ks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el</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ys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may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cr</a:t>
            </a:r>
            <a:r>
              <a:rPr lang="en-GB" sz="1600" i="1" kern="50" spc="-1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15"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ar</a:t>
            </a:r>
            <a:r>
              <a:rPr lang="en-GB" sz="1600" i="1" kern="50" spc="-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iers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to</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f</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mi</a:t>
            </a:r>
            <a:r>
              <a:rPr lang="en-GB" sz="1600" i="1" kern="50" spc="-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ies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0"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cce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s</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g</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spc="-10"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ro</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ri</a:t>
            </a:r>
            <a:r>
              <a:rPr lang="en-GB" sz="1600" i="1" kern="50" spc="-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dirty="0">
                <a:solidFill>
                  <a:schemeClr val="bg1"/>
                </a:solidFill>
                <a:effectLst/>
                <a:latin typeface="+mj-lt"/>
                <a:ea typeface="Times New Roman" panose="02020603050405020304" pitchFamily="18" charset="0"/>
                <a:cs typeface="Calibri" panose="020F0502020204030204" pitchFamily="34" charset="0"/>
              </a:rPr>
              <a:t>mely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20" dirty="0">
                <a:solidFill>
                  <a:schemeClr val="bg1"/>
                </a:solidFill>
                <a:effectLst/>
                <a:latin typeface="+mj-lt"/>
                <a:ea typeface="Times New Roman" panose="02020603050405020304" pitchFamily="18" charset="0"/>
                <a:cs typeface="Calibri" panose="020F0502020204030204" pitchFamily="34" charset="0"/>
              </a:rPr>
              <a:t>u</a:t>
            </a:r>
            <a:r>
              <a:rPr lang="en-GB" sz="1600" i="1" kern="50" spc="-5" dirty="0">
                <a:solidFill>
                  <a:schemeClr val="bg1"/>
                </a:solidFill>
                <a:effectLst/>
                <a:latin typeface="+mj-lt"/>
                <a:ea typeface="Times New Roman" panose="02020603050405020304" pitchFamily="18" charset="0"/>
                <a:cs typeface="Calibri" panose="020F0502020204030204" pitchFamily="34" charset="0"/>
              </a:rPr>
              <a:t>pp</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rt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l</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cal</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spc="-15"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Calibri" panose="020F0502020204030204" pitchFamily="34" charset="0"/>
              </a:rPr>
              <a:t>m.</a:t>
            </a:r>
            <a:endParaRPr lang="en-GB" sz="1600" dirty="0">
              <a:solidFill>
                <a:schemeClr val="bg1"/>
              </a:solidFill>
              <a:effectLst/>
              <a:latin typeface="+mj-lt"/>
              <a:ea typeface="Times New Roman" panose="02020603050405020304" pitchFamily="18" charset="0"/>
            </a:endParaRPr>
          </a:p>
          <a:p>
            <a:pPr marL="457200" algn="just">
              <a:lnSpc>
                <a:spcPct val="150000"/>
              </a:lnSpc>
              <a:spcBef>
                <a:spcPts val="500"/>
              </a:spcBef>
              <a:spcAft>
                <a:spcPts val="1800"/>
              </a:spcAft>
            </a:pPr>
            <a:r>
              <a:rPr lang="en-GB" sz="1600" i="1" kern="50" spc="-5" dirty="0">
                <a:solidFill>
                  <a:schemeClr val="bg1"/>
                </a:solidFill>
                <a:effectLst/>
                <a:latin typeface="+mj-lt"/>
                <a:ea typeface="Times New Roman" panose="02020603050405020304" pitchFamily="18" charset="0"/>
                <a:cs typeface="Calibri" panose="020F0502020204030204" pitchFamily="34" charset="0"/>
              </a:rPr>
              <a:t>“Th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rt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shou</a:t>
            </a:r>
            <a:r>
              <a:rPr lang="en-GB" sz="1600" i="1" kern="50" dirty="0">
                <a:solidFill>
                  <a:schemeClr val="bg1"/>
                </a:solidFill>
                <a:effectLst/>
                <a:latin typeface="+mj-lt"/>
                <a:ea typeface="Times New Roman" panose="02020603050405020304" pitchFamily="18" charset="0"/>
                <a:cs typeface="Calibri" panose="020F0502020204030204" pitchFamily="34" charset="0"/>
              </a:rPr>
              <a:t>ld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20"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ext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spc="-1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Calibri" panose="020F0502020204030204" pitchFamily="34" charset="0"/>
              </a:rPr>
              <a:t>me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ca</a:t>
            </a:r>
            <a:r>
              <a:rPr lang="en-GB" sz="1600" i="1" kern="50" spc="-20"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w</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15" dirty="0">
                <a:solidFill>
                  <a:schemeClr val="bg1"/>
                </a:solidFill>
                <a:effectLst/>
                <a:latin typeface="+mj-lt"/>
                <a:ea typeface="Times New Roman" panose="02020603050405020304" pitchFamily="18" charset="0"/>
                <a:cs typeface="Calibri" panose="020F0502020204030204" pitchFamily="34" charset="0"/>
              </a:rPr>
              <a:t>k</a:t>
            </a:r>
            <a:r>
              <a:rPr lang="en-GB" sz="1600" i="1" kern="50" dirty="0">
                <a:solidFill>
                  <a:schemeClr val="bg1"/>
                </a:solidFill>
                <a:effectLst/>
                <a:latin typeface="+mj-lt"/>
                <a:ea typeface="Times New Roman" panose="02020603050405020304" pitchFamily="18" charset="0"/>
                <a:cs typeface="Calibri" panose="020F0502020204030204" pitchFamily="34" charset="0"/>
              </a:rPr>
              <a:t>ed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to</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ns</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2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er</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1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10"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me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2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trea</a:t>
            </a:r>
            <a:r>
              <a:rPr lang="en-GB" sz="1600" i="1" kern="50" spc="-10" dirty="0">
                <a:solidFill>
                  <a:schemeClr val="bg1"/>
                </a:solidFill>
                <a:effectLst/>
                <a:latin typeface="+mj-lt"/>
                <a:ea typeface="Times New Roman" panose="02020603050405020304" pitchFamily="18" charset="0"/>
                <a:cs typeface="Calibri" panose="020F0502020204030204" pitchFamily="34" charset="0"/>
              </a:rPr>
              <a:t>tm</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dirty="0">
                <a:solidFill>
                  <a:schemeClr val="bg1"/>
                </a:solidFill>
                <a:effectLst/>
                <a:latin typeface="+mj-lt"/>
                <a:ea typeface="Times New Roman" panose="02020603050405020304" pitchFamily="18" charset="0"/>
                <a:cs typeface="Calibri" panose="020F0502020204030204" pitchFamily="34" charset="0"/>
              </a:rPr>
              <a:t>kages</a:t>
            </a:r>
            <a:r>
              <a:rPr lang="en-GB" sz="1600"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ff</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ed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spc="-10" dirty="0">
                <a:solidFill>
                  <a:schemeClr val="bg1"/>
                </a:solidFill>
                <a:effectLst/>
                <a:latin typeface="+mj-lt"/>
                <a:ea typeface="Times New Roman" panose="02020603050405020304" pitchFamily="18" charset="0"/>
                <a:cs typeface="Calibri" panose="020F0502020204030204" pitchFamily="34" charset="0"/>
              </a:rPr>
              <a:t>m</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l</a:t>
            </a:r>
            <a:r>
              <a:rPr lang="en-GB" sz="1600" i="1" kern="50" spc="-5" dirty="0">
                <a:solidFill>
                  <a:schemeClr val="bg1"/>
                </a:solidFill>
                <a:effectLst/>
                <a:latin typeface="+mj-lt"/>
                <a:ea typeface="Times New Roman" panose="02020603050405020304" pitchFamily="18" charset="0"/>
                <a:cs typeface="Calibri" panose="020F0502020204030204" pitchFamily="34" charset="0"/>
              </a:rPr>
              <a:t>i</a:t>
            </a:r>
            <a:r>
              <a:rPr lang="en-GB" sz="1600" i="1" kern="50" spc="-2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ked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a:t>
            </a:r>
            <a:r>
              <a:rPr lang="en-GB" sz="1600" i="1" kern="50" spc="-10"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vi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er</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20" dirty="0">
                <a:solidFill>
                  <a:schemeClr val="bg1"/>
                </a:solidFill>
                <a:effectLst/>
                <a:latin typeface="+mj-lt"/>
                <a:ea typeface="Times New Roman" panose="02020603050405020304" pitchFamily="18" charset="0"/>
                <a:cs typeface="Calibri" panose="020F0502020204030204" pitchFamily="34" charset="0"/>
              </a:rPr>
              <a:t>h</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ld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1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Calibri" panose="020F0502020204030204" pitchFamily="34" charset="0"/>
              </a:rPr>
              <a:t>ed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ff</a:t>
            </a:r>
            <a:r>
              <a:rPr lang="en-GB" sz="1600" i="1" kern="50" dirty="0">
                <a:solidFill>
                  <a:schemeClr val="bg1"/>
                </a:solidFill>
                <a:effectLst/>
                <a:latin typeface="+mj-lt"/>
                <a:ea typeface="Times New Roman" panose="02020603050405020304" pitchFamily="18" charset="0"/>
                <a:cs typeface="Calibri" panose="020F0502020204030204" pitchFamily="34" charset="0"/>
              </a:rPr>
              <a:t>ere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tiat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f</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les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1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Calibri" panose="020F0502020204030204" pitchFamily="34" charset="0"/>
              </a:rPr>
              <a:t>ween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ss</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10" dirty="0">
                <a:solidFill>
                  <a:schemeClr val="bg1"/>
                </a:solidFill>
                <a:effectLst/>
                <a:latin typeface="+mj-lt"/>
                <a:ea typeface="Times New Roman" panose="02020603050405020304" pitchFamily="18" charset="0"/>
                <a:cs typeface="Calibri" panose="020F0502020204030204" pitchFamily="34" charset="0"/>
              </a:rPr>
              <a:t>s</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ve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ns</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with</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era</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tic</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ra</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dirty="0">
                <a:solidFill>
                  <a:schemeClr val="bg1"/>
                </a:solidFill>
                <a:effectLst/>
                <a:latin typeface="+mj-lt"/>
                <a:ea typeface="Times New Roman" panose="02020603050405020304" pitchFamily="18" charset="0"/>
                <a:cs typeface="Calibri" panose="020F0502020204030204" pitchFamily="34" charset="0"/>
              </a:rPr>
              <a:t>tice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20"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f</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f</a:t>
            </a:r>
            <a:r>
              <a:rPr lang="en-GB" sz="1600" i="1" kern="50" dirty="0">
                <a:solidFill>
                  <a:schemeClr val="bg1"/>
                </a:solidFill>
                <a:effectLst/>
                <a:latin typeface="+mj-lt"/>
                <a:ea typeface="Times New Roman" panose="02020603050405020304" pitchFamily="18" charset="0"/>
                <a:cs typeface="Calibri" panose="020F0502020204030204" pitchFamily="34" charset="0"/>
              </a:rPr>
              <a:t>ami</a:t>
            </a:r>
            <a:r>
              <a:rPr lang="en-GB" sz="1600" i="1" kern="50" spc="-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rt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are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10" dirty="0">
                <a:solidFill>
                  <a:schemeClr val="bg1"/>
                </a:solidFill>
                <a:effectLst/>
                <a:latin typeface="+mj-lt"/>
                <a:ea typeface="Times New Roman" panose="02020603050405020304" pitchFamily="18" charset="0"/>
                <a:cs typeface="Calibri" panose="020F0502020204030204" pitchFamily="34" charset="0"/>
              </a:rPr>
              <a:t>mm</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ra</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dirty="0">
                <a:solidFill>
                  <a:schemeClr val="bg1"/>
                </a:solidFill>
                <a:effectLst/>
                <a:latin typeface="+mj-lt"/>
                <a:ea typeface="Times New Roman" panose="02020603050405020304" pitchFamily="18" charset="0"/>
                <a:cs typeface="Calibri" panose="020F0502020204030204" pitchFamily="34" charset="0"/>
              </a:rPr>
              <a:t>tice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wit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in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vices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su</a:t>
            </a:r>
            <a:r>
              <a:rPr lang="en-GB" sz="1600" i="1" kern="50" spc="-10" dirty="0">
                <a:solidFill>
                  <a:schemeClr val="bg1"/>
                </a:solidFill>
                <a:effectLst/>
                <a:latin typeface="+mj-lt"/>
                <a:ea typeface="Times New Roman" panose="02020603050405020304" pitchFamily="18" charset="0"/>
                <a:cs typeface="Calibri" panose="020F0502020204030204" pitchFamily="34" charset="0"/>
              </a:rPr>
              <a:t>p</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hi</a:t>
            </a:r>
            <a:r>
              <a:rPr lang="en-GB" sz="1600" i="1" kern="50" spc="-15" dirty="0">
                <a:solidFill>
                  <a:schemeClr val="bg1"/>
                </a:solidFill>
                <a:effectLst/>
                <a:latin typeface="+mj-lt"/>
                <a:ea typeface="Times New Roman" panose="02020603050405020304" pitchFamily="18" charset="0"/>
                <a:cs typeface="Calibri" panose="020F0502020204030204" pitchFamily="34" charset="0"/>
              </a:rPr>
              <a:t>l</a:t>
            </a:r>
            <a:r>
              <a:rPr lang="en-GB" sz="1600" i="1" kern="50" spc="-5"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ren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f</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mi</a:t>
            </a:r>
            <a:r>
              <a:rPr lang="en-GB" sz="1600" i="1" kern="50" spc="-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ie</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5" dirty="0">
                <a:solidFill>
                  <a:schemeClr val="bg1"/>
                </a:solidFill>
                <a:effectLst/>
                <a:latin typeface="+mj-lt"/>
                <a:ea typeface="Times New Roman" panose="02020603050405020304" pitchFamily="18" charset="0"/>
                <a:cs typeface="Calibri" panose="020F0502020204030204" pitchFamily="34" charset="0"/>
              </a:rPr>
              <a:t>.g.</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C</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M</a:t>
            </a:r>
            <a:r>
              <a:rPr lang="en-GB" sz="1600" i="1" kern="50" spc="-5" dirty="0">
                <a:solidFill>
                  <a:schemeClr val="bg1"/>
                </a:solidFill>
                <a:effectLst/>
                <a:latin typeface="+mj-lt"/>
                <a:ea typeface="Times New Roman" panose="02020603050405020304" pitchFamily="18" charset="0"/>
                <a:cs typeface="Calibri" panose="020F0502020204030204" pitchFamily="34" charset="0"/>
              </a:rPr>
              <a:t>HS</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1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itial</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ss</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5" dirty="0">
                <a:solidFill>
                  <a:schemeClr val="bg1"/>
                </a:solidFill>
                <a:effectLst/>
                <a:latin typeface="+mj-lt"/>
                <a:ea typeface="Times New Roman" panose="02020603050405020304" pitchFamily="18" charset="0"/>
                <a:cs typeface="Calibri" panose="020F0502020204030204" pitchFamily="34" charset="0"/>
              </a:rPr>
              <a:t>s</a:t>
            </a:r>
            <a:r>
              <a:rPr lang="en-GB" sz="1600" i="1" kern="50" spc="-10" dirty="0">
                <a:solidFill>
                  <a:schemeClr val="bg1"/>
                </a:solidFill>
                <a:effectLst/>
                <a:latin typeface="+mj-lt"/>
                <a:ea typeface="Times New Roman" panose="02020603050405020304" pitchFamily="18" charset="0"/>
                <a:cs typeface="Calibri" panose="020F0502020204030204" pitchFamily="34" charset="0"/>
              </a:rPr>
              <a:t>s</a:t>
            </a:r>
            <a:r>
              <a:rPr lang="en-GB" sz="1600" i="1" kern="50" dirty="0">
                <a:solidFill>
                  <a:schemeClr val="bg1"/>
                </a:solidFill>
                <a:effectLst/>
                <a:latin typeface="+mj-lt"/>
                <a:ea typeface="Times New Roman" panose="02020603050405020304" pitchFamily="18" charset="0"/>
                <a:cs typeface="Calibri" panose="020F0502020204030204" pitchFamily="34" charset="0"/>
              </a:rPr>
              <a:t>me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5" dirty="0">
                <a:solidFill>
                  <a:schemeClr val="bg1"/>
                </a:solidFill>
                <a:effectLst/>
                <a:latin typeface="+mj-lt"/>
                <a:ea typeface="Times New Roman" panose="02020603050405020304" pitchFamily="18" charset="0"/>
                <a:cs typeface="Calibri" panose="020F0502020204030204" pitchFamily="34" charset="0"/>
              </a:rPr>
              <a:t>c</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Calibri" panose="020F0502020204030204" pitchFamily="34" charset="0"/>
              </a:rPr>
              <a:t>m</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spc="-1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eted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20" dirty="0">
                <a:solidFill>
                  <a:schemeClr val="bg1"/>
                </a:solidFill>
                <a:effectLst/>
                <a:latin typeface="+mj-lt"/>
                <a:ea typeface="Times New Roman" panose="02020603050405020304" pitchFamily="18" charset="0"/>
                <a:cs typeface="Calibri" panose="020F0502020204030204" pitchFamily="34" charset="0"/>
              </a:rPr>
              <a:t>b</a:t>
            </a:r>
            <a:r>
              <a:rPr lang="en-GB" sz="1600" i="1" kern="50" dirty="0">
                <a:solidFill>
                  <a:schemeClr val="bg1"/>
                </a:solidFill>
                <a:effectLst/>
                <a:latin typeface="+mj-lt"/>
                <a:ea typeface="Times New Roman" panose="02020603050405020304" pitchFamily="18" charset="0"/>
                <a:cs typeface="Calibri" panose="020F0502020204030204" pitchFamily="34" charset="0"/>
              </a:rPr>
              <a:t>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ff</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ract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dirty="0">
                <a:solidFill>
                  <a:schemeClr val="bg1"/>
                </a:solidFill>
                <a:effectLst/>
                <a:latin typeface="+mj-lt"/>
                <a:ea typeface="Times New Roman" panose="02020603050405020304" pitchFamily="18" charset="0"/>
                <a:cs typeface="Calibri" panose="020F0502020204030204" pitchFamily="34" charset="0"/>
              </a:rPr>
              <a:t>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spc="-1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10" dirty="0">
                <a:solidFill>
                  <a:schemeClr val="bg1"/>
                </a:solidFill>
                <a:effectLst/>
                <a:latin typeface="+mj-lt"/>
                <a:ea typeface="Times New Roman" panose="02020603050405020304" pitchFamily="18" charset="0"/>
                <a:cs typeface="Calibri" panose="020F0502020204030204" pitchFamily="34" charset="0"/>
              </a:rPr>
              <a:t>t</a:t>
            </a:r>
            <a:r>
              <a:rPr lang="en-GB" sz="1600" i="1" kern="50"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2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w</a:t>
            </a:r>
            <a:r>
              <a:rPr lang="en-GB" sz="1600" i="1" kern="50" spc="-1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o</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u</a:t>
            </a:r>
            <a:r>
              <a:rPr lang="en-GB" sz="1600" i="1" kern="50" dirty="0">
                <a:solidFill>
                  <a:schemeClr val="bg1"/>
                </a:solidFill>
                <a:effectLst/>
                <a:latin typeface="+mj-lt"/>
                <a:ea typeface="Times New Roman" panose="02020603050405020304" pitchFamily="18" charset="0"/>
                <a:cs typeface="Calibri" panose="020F0502020204030204" pitchFamily="34" charset="0"/>
              </a:rPr>
              <a:t>lt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dirty="0">
                <a:solidFill>
                  <a:schemeClr val="bg1"/>
                </a:solidFill>
                <a:effectLst/>
                <a:latin typeface="+mj-lt"/>
                <a:ea typeface="Times New Roman" panose="02020603050405020304" pitchFamily="18" charset="0"/>
                <a:cs typeface="Calibri" panose="020F0502020204030204" pitchFamily="34" charset="0"/>
              </a:rPr>
              <a:t>mate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l</a:t>
            </a:r>
            <a:r>
              <a:rPr lang="en-GB" sz="1600" i="1" kern="50" dirty="0">
                <a:solidFill>
                  <a:schemeClr val="bg1"/>
                </a:solidFill>
                <a:effectLst/>
                <a:latin typeface="+mj-lt"/>
                <a:ea typeface="Times New Roman" panose="02020603050405020304" pitchFamily="18" charset="0"/>
                <a:cs typeface="Calibri" panose="020F0502020204030204" pitchFamily="34" charset="0"/>
              </a:rPr>
              <a:t>y</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Calibri" panose="020F0502020204030204" pitchFamily="34" charset="0"/>
              </a:rPr>
              <a:t>el</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dirty="0">
                <a:solidFill>
                  <a:schemeClr val="bg1"/>
                </a:solidFill>
                <a:effectLst/>
                <a:latin typeface="+mj-lt"/>
                <a:ea typeface="Times New Roman" panose="02020603050405020304" pitchFamily="18" charset="0"/>
                <a:cs typeface="Calibri" panose="020F0502020204030204" pitchFamily="34" charset="0"/>
              </a:rPr>
              <a:t>vers</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an</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i</a:t>
            </a:r>
            <a:r>
              <a:rPr lang="en-GB" sz="1600" i="1" kern="50" spc="-2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te</a:t>
            </a:r>
            <a:r>
              <a:rPr lang="en-GB" sz="1600" i="1" kern="50" spc="-15" dirty="0">
                <a:solidFill>
                  <a:schemeClr val="bg1"/>
                </a:solidFill>
                <a:effectLst/>
                <a:latin typeface="+mj-lt"/>
                <a:ea typeface="Times New Roman" panose="02020603050405020304" pitchFamily="18" charset="0"/>
                <a:cs typeface="Calibri" panose="020F0502020204030204" pitchFamily="34" charset="0"/>
              </a:rPr>
              <a:t>r</a:t>
            </a:r>
            <a:r>
              <a:rPr lang="en-GB" sz="1600" i="1" kern="50" dirty="0">
                <a:solidFill>
                  <a:schemeClr val="bg1"/>
                </a:solidFill>
                <a:effectLst/>
                <a:latin typeface="+mj-lt"/>
                <a:ea typeface="Times New Roman" panose="02020603050405020304" pitchFamily="18" charset="0"/>
                <a:cs typeface="Calibri" panose="020F0502020204030204" pitchFamily="34" charset="0"/>
              </a:rPr>
              <a:t>ve</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spc="-5" dirty="0">
                <a:solidFill>
                  <a:schemeClr val="bg1"/>
                </a:solidFill>
                <a:effectLst/>
                <a:latin typeface="+mj-lt"/>
                <a:ea typeface="Times New Roman" panose="02020603050405020304" pitchFamily="18" charset="0"/>
                <a:cs typeface="Calibri" panose="020F0502020204030204" pitchFamily="34" charset="0"/>
              </a:rPr>
              <a:t>.g</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t</a:t>
            </a:r>
            <a:r>
              <a:rPr lang="en-GB" sz="1600" i="1" kern="50" spc="-5"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spc="-5" dirty="0">
                <a:solidFill>
                  <a:schemeClr val="bg1"/>
                </a:solidFill>
                <a:effectLst/>
                <a:latin typeface="+mj-lt"/>
                <a:ea typeface="Times New Roman" panose="02020603050405020304" pitchFamily="18" charset="0"/>
                <a:cs typeface="Calibri" panose="020F0502020204030204" pitchFamily="34" charset="0"/>
              </a:rPr>
              <a:t>Ch</a:t>
            </a:r>
            <a:r>
              <a:rPr lang="en-GB" sz="1600" i="1" kern="50" spc="5" dirty="0">
                <a:solidFill>
                  <a:schemeClr val="bg1"/>
                </a:solidFill>
                <a:effectLst/>
                <a:latin typeface="+mj-lt"/>
                <a:ea typeface="Times New Roman" panose="02020603050405020304" pitchFamily="18" charset="0"/>
                <a:cs typeface="Calibri" panose="020F0502020204030204" pitchFamily="34" charset="0"/>
              </a:rPr>
              <a:t>o</a:t>
            </a:r>
            <a:r>
              <a:rPr lang="en-GB" sz="1600" i="1" kern="50" spc="-15" dirty="0">
                <a:solidFill>
                  <a:schemeClr val="bg1"/>
                </a:solidFill>
                <a:effectLst/>
                <a:latin typeface="+mj-lt"/>
                <a:ea typeface="Times New Roman" panose="02020603050405020304" pitchFamily="18" charset="0"/>
                <a:cs typeface="Calibri" panose="020F0502020204030204" pitchFamily="34" charset="0"/>
              </a:rPr>
              <a:t>i</a:t>
            </a:r>
            <a:r>
              <a:rPr lang="en-GB" sz="1600" i="1" kern="50" dirty="0">
                <a:solidFill>
                  <a:schemeClr val="bg1"/>
                </a:solidFill>
                <a:effectLst/>
                <a:latin typeface="+mj-lt"/>
                <a:ea typeface="Times New Roman" panose="02020603050405020304" pitchFamily="18" charset="0"/>
                <a:cs typeface="Calibri" panose="020F0502020204030204" pitchFamily="34" charset="0"/>
              </a:rPr>
              <a:t>ce</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5"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d</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Part</a:t>
            </a:r>
            <a:r>
              <a:rPr lang="en-GB" sz="1600" i="1" kern="50" spc="-20" dirty="0">
                <a:solidFill>
                  <a:schemeClr val="bg1"/>
                </a:solidFill>
                <a:effectLst/>
                <a:latin typeface="+mj-lt"/>
                <a:ea typeface="Times New Roman" panose="02020603050405020304" pitchFamily="18" charset="0"/>
                <a:cs typeface="Calibri" panose="020F0502020204030204" pitchFamily="34" charset="0"/>
              </a:rPr>
              <a:t>n</a:t>
            </a:r>
            <a:r>
              <a:rPr lang="en-GB" sz="1600" i="1" kern="50" dirty="0">
                <a:solidFill>
                  <a:schemeClr val="bg1"/>
                </a:solidFill>
                <a:effectLst/>
                <a:latin typeface="+mj-lt"/>
                <a:ea typeface="Times New Roman" panose="02020603050405020304" pitchFamily="18" charset="0"/>
                <a:cs typeface="Calibri" panose="020F0502020204030204" pitchFamily="34" charset="0"/>
              </a:rPr>
              <a:t>er</a:t>
            </a:r>
            <a:r>
              <a:rPr lang="en-GB" sz="1600" i="1" kern="50" spc="-5" dirty="0">
                <a:solidFill>
                  <a:schemeClr val="bg1"/>
                </a:solidFill>
                <a:effectLst/>
                <a:latin typeface="+mj-lt"/>
                <a:ea typeface="Times New Roman" panose="02020603050405020304" pitchFamily="18" charset="0"/>
                <a:cs typeface="Calibri" panose="020F0502020204030204" pitchFamily="34" charset="0"/>
              </a:rPr>
              <a:t>shi</a:t>
            </a:r>
            <a:r>
              <a:rPr lang="en-GB" sz="1600" i="1" kern="50"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Helvetica" panose="020B0604020202020204" pitchFamily="34" charset="0"/>
              </a:rPr>
              <a:t> </a:t>
            </a:r>
            <a:r>
              <a:rPr lang="en-GB" sz="1600" i="1" kern="50" dirty="0">
                <a:solidFill>
                  <a:schemeClr val="bg1"/>
                </a:solidFill>
                <a:effectLst/>
                <a:latin typeface="+mj-lt"/>
                <a:ea typeface="Times New Roman" panose="02020603050405020304" pitchFamily="18" charset="0"/>
                <a:cs typeface="Calibri" panose="020F0502020204030204" pitchFamily="34" charset="0"/>
              </a:rPr>
              <a:t>A</a:t>
            </a:r>
            <a:r>
              <a:rPr lang="en-GB" sz="1600" i="1" kern="50" spc="-10" dirty="0">
                <a:solidFill>
                  <a:schemeClr val="bg1"/>
                </a:solidFill>
                <a:effectLst/>
                <a:latin typeface="+mj-lt"/>
                <a:ea typeface="Times New Roman" panose="02020603050405020304" pitchFamily="18" charset="0"/>
                <a:cs typeface="Calibri" panose="020F0502020204030204" pitchFamily="34" charset="0"/>
              </a:rPr>
              <a:t>p</a:t>
            </a:r>
            <a:r>
              <a:rPr lang="en-GB" sz="1600" i="1" kern="50" spc="-5" dirty="0">
                <a:solidFill>
                  <a:schemeClr val="bg1"/>
                </a:solidFill>
                <a:effectLst/>
                <a:latin typeface="+mj-lt"/>
                <a:ea typeface="Times New Roman" panose="02020603050405020304" pitchFamily="18" charset="0"/>
                <a:cs typeface="Calibri" panose="020F0502020204030204" pitchFamily="34" charset="0"/>
              </a:rPr>
              <a:t>p</a:t>
            </a:r>
            <a:r>
              <a:rPr lang="en-GB" sz="1600" i="1" kern="50" dirty="0">
                <a:solidFill>
                  <a:schemeClr val="bg1"/>
                </a:solidFill>
                <a:effectLst/>
                <a:latin typeface="+mj-lt"/>
                <a:ea typeface="Times New Roman" panose="02020603050405020304" pitchFamily="18" charset="0"/>
                <a:cs typeface="Calibri" panose="020F0502020204030204" pitchFamily="34" charset="0"/>
              </a:rPr>
              <a:t>ro</a:t>
            </a:r>
            <a:r>
              <a:rPr lang="en-GB" sz="1600" i="1" kern="50" spc="-15" dirty="0">
                <a:solidFill>
                  <a:schemeClr val="bg1"/>
                </a:solidFill>
                <a:effectLst/>
                <a:latin typeface="+mj-lt"/>
                <a:ea typeface="Times New Roman" panose="02020603050405020304" pitchFamily="18" charset="0"/>
                <a:cs typeface="Calibri" panose="020F0502020204030204" pitchFamily="34" charset="0"/>
              </a:rPr>
              <a:t>a</a:t>
            </a:r>
            <a:r>
              <a:rPr lang="en-GB" sz="1600" i="1" kern="50" dirty="0">
                <a:solidFill>
                  <a:schemeClr val="bg1"/>
                </a:solidFill>
                <a:effectLst/>
                <a:latin typeface="+mj-lt"/>
                <a:ea typeface="Times New Roman" panose="02020603050405020304" pitchFamily="18" charset="0"/>
                <a:cs typeface="Calibri" panose="020F0502020204030204" pitchFamily="34" charset="0"/>
              </a:rPr>
              <a:t>c</a:t>
            </a:r>
            <a:r>
              <a:rPr lang="en-GB" sz="1600" i="1" kern="50" spc="10" dirty="0">
                <a:solidFill>
                  <a:schemeClr val="bg1"/>
                </a:solidFill>
                <a:effectLst/>
                <a:latin typeface="+mj-lt"/>
                <a:ea typeface="Times New Roman" panose="02020603050405020304" pitchFamily="18" charset="0"/>
                <a:cs typeface="Calibri" panose="020F0502020204030204" pitchFamily="34" charset="0"/>
              </a:rPr>
              <a:t>h</a:t>
            </a:r>
            <a:r>
              <a:rPr lang="en-GB" sz="1600" i="1" kern="50" dirty="0">
                <a:solidFill>
                  <a:schemeClr val="bg1"/>
                </a:solidFill>
                <a:effectLst/>
                <a:latin typeface="+mj-lt"/>
                <a:ea typeface="Times New Roman" panose="02020603050405020304" pitchFamily="18" charset="0"/>
                <a:cs typeface="Calibri" panose="020F0502020204030204" pitchFamily="34" charset="0"/>
              </a:rPr>
              <a:t>…”</a:t>
            </a:r>
            <a:endParaRPr lang="en-GB" sz="1600" dirty="0">
              <a:solidFill>
                <a:schemeClr val="bg1"/>
              </a:solidFill>
            </a:endParaRPr>
          </a:p>
        </p:txBody>
      </p:sp>
      <p:pic>
        <p:nvPicPr>
          <p:cNvPr id="4" name="Picture 3" descr="A black background with red and grey letters&#10;&#10;Description automatically generated">
            <a:extLst>
              <a:ext uri="{FF2B5EF4-FFF2-40B4-BE49-F238E27FC236}">
                <a16:creationId xmlns:a16="http://schemas.microsoft.com/office/drawing/2014/main" id="{0BC29D62-E9EE-2A76-2B14-4BA5730B9F39}"/>
              </a:ext>
            </a:extLst>
          </p:cNvPr>
          <p:cNvPicPr>
            <a:picLocks noChangeAspect="1"/>
          </p:cNvPicPr>
          <p:nvPr/>
        </p:nvPicPr>
        <p:blipFill>
          <a:blip r:embed="rId2"/>
          <a:stretch>
            <a:fillRect/>
          </a:stretch>
        </p:blipFill>
        <p:spPr>
          <a:xfrm>
            <a:off x="9124863" y="6562725"/>
            <a:ext cx="2305137" cy="504825"/>
          </a:xfrm>
          <a:prstGeom prst="rect">
            <a:avLst/>
          </a:prstGeom>
        </p:spPr>
      </p:pic>
    </p:spTree>
    <p:extLst>
      <p:ext uri="{BB962C8B-B14F-4D97-AF65-F5344CB8AC3E}">
        <p14:creationId xmlns:p14="http://schemas.microsoft.com/office/powerpoint/2010/main" val="4125061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E1D328B-F444-396C-5E6B-97264D1BF50C}"/>
              </a:ext>
            </a:extLst>
          </p:cNvPr>
          <p:cNvSpPr txBox="1"/>
          <p:nvPr/>
        </p:nvSpPr>
        <p:spPr>
          <a:xfrm>
            <a:off x="2016969" y="2107834"/>
            <a:ext cx="7396061" cy="5263107"/>
          </a:xfrm>
          <a:prstGeom prst="rect">
            <a:avLst/>
          </a:prstGeom>
          <a:noFill/>
        </p:spPr>
        <p:txBody>
          <a:bodyPr wrap="square" rtlCol="0">
            <a:spAutoFit/>
          </a:bodyPr>
          <a:lstStyle/>
          <a:p>
            <a:pPr algn="just">
              <a:lnSpc>
                <a:spcPct val="150000"/>
              </a:lnSpc>
            </a:pPr>
            <a:r>
              <a:rPr lang="en-GB" sz="1600" b="1" u="sng" kern="50" spc="-5" dirty="0">
                <a:solidFill>
                  <a:schemeClr val="bg1"/>
                </a:solidFill>
                <a:effectLst/>
                <a:latin typeface="+mj-lt"/>
                <a:ea typeface="Calibri" panose="020F0502020204030204" pitchFamily="34" charset="0"/>
                <a:cs typeface="Calibri" panose="020F0502020204030204" pitchFamily="34" charset="0"/>
              </a:rPr>
              <a:t>P</a:t>
            </a:r>
            <a:r>
              <a:rPr lang="en-GB" sz="1600" b="1" u="sng" kern="50" dirty="0">
                <a:solidFill>
                  <a:schemeClr val="bg1"/>
                </a:solidFill>
                <a:effectLst/>
                <a:latin typeface="+mj-lt"/>
                <a:ea typeface="Calibri" panose="020F0502020204030204" pitchFamily="34" charset="0"/>
                <a:cs typeface="Calibri" panose="020F0502020204030204" pitchFamily="34" charset="0"/>
              </a:rPr>
              <a:t>r</a:t>
            </a:r>
            <a:r>
              <a:rPr lang="en-GB" sz="1600" b="1" u="sng" kern="50" spc="-10" dirty="0">
                <a:solidFill>
                  <a:schemeClr val="bg1"/>
                </a:solidFill>
                <a:effectLst/>
                <a:latin typeface="+mj-lt"/>
                <a:ea typeface="Calibri" panose="020F0502020204030204" pitchFamily="34" charset="0"/>
                <a:cs typeface="Calibri" panose="020F0502020204030204" pitchFamily="34" charset="0"/>
              </a:rPr>
              <a:t>a</a:t>
            </a:r>
            <a:r>
              <a:rPr lang="en-GB" sz="1600" b="1" u="sng" kern="50" spc="5" dirty="0">
                <a:solidFill>
                  <a:schemeClr val="bg1"/>
                </a:solidFill>
                <a:effectLst/>
                <a:latin typeface="+mj-lt"/>
                <a:ea typeface="Calibri" panose="020F0502020204030204" pitchFamily="34" charset="0"/>
                <a:cs typeface="Calibri" panose="020F0502020204030204" pitchFamily="34" charset="0"/>
              </a:rPr>
              <a:t>c</a:t>
            </a:r>
            <a:r>
              <a:rPr lang="en-GB" sz="1600" b="1" u="sng" kern="50" spc="-15" dirty="0">
                <a:solidFill>
                  <a:schemeClr val="bg1"/>
                </a:solidFill>
                <a:effectLst/>
                <a:latin typeface="+mj-lt"/>
                <a:ea typeface="Calibri" panose="020F0502020204030204" pitchFamily="34" charset="0"/>
                <a:cs typeface="Calibri" panose="020F0502020204030204" pitchFamily="34" charset="0"/>
              </a:rPr>
              <a:t>t</a:t>
            </a:r>
            <a:r>
              <a:rPr lang="en-GB" sz="1600" b="1" u="sng" kern="50" dirty="0">
                <a:solidFill>
                  <a:schemeClr val="bg1"/>
                </a:solidFill>
                <a:effectLst/>
                <a:latin typeface="+mj-lt"/>
                <a:ea typeface="Calibri" panose="020F0502020204030204" pitchFamily="34" charset="0"/>
                <a:cs typeface="Calibri" panose="020F0502020204030204" pitchFamily="34" charset="0"/>
              </a:rPr>
              <a:t>i</a:t>
            </a:r>
            <a:r>
              <a:rPr lang="en-GB" sz="1600" b="1" u="sng" kern="50" spc="5" dirty="0">
                <a:solidFill>
                  <a:schemeClr val="bg1"/>
                </a:solidFill>
                <a:effectLst/>
                <a:latin typeface="+mj-lt"/>
                <a:ea typeface="Calibri" panose="020F0502020204030204" pitchFamily="34" charset="0"/>
                <a:cs typeface="Calibri" panose="020F0502020204030204" pitchFamily="34" charset="0"/>
              </a:rPr>
              <a:t>c</a:t>
            </a:r>
            <a:r>
              <a:rPr lang="en-GB" sz="1600" b="1" u="sng" kern="50" dirty="0">
                <a:solidFill>
                  <a:schemeClr val="bg1"/>
                </a:solidFill>
                <a:effectLst/>
                <a:latin typeface="+mj-lt"/>
                <a:ea typeface="Calibri" panose="020F0502020204030204" pitchFamily="34" charset="0"/>
                <a:cs typeface="Calibri" panose="020F0502020204030204" pitchFamily="34" charset="0"/>
              </a:rPr>
              <a:t>e</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spc="-15" dirty="0">
                <a:solidFill>
                  <a:schemeClr val="bg1"/>
                </a:solidFill>
                <a:effectLst/>
                <a:latin typeface="+mj-lt"/>
                <a:ea typeface="Calibri" panose="020F0502020204030204" pitchFamily="34" charset="0"/>
                <a:cs typeface="Calibri" panose="020F0502020204030204" pitchFamily="34" charset="0"/>
              </a:rPr>
              <a:t>D</a:t>
            </a:r>
            <a:r>
              <a:rPr lang="en-GB" sz="1600" b="1" u="sng" kern="50" dirty="0">
                <a:solidFill>
                  <a:schemeClr val="bg1"/>
                </a:solidFill>
                <a:effectLst/>
                <a:latin typeface="+mj-lt"/>
                <a:ea typeface="Calibri" panose="020F0502020204030204" pitchFamily="34" charset="0"/>
                <a:cs typeface="Calibri" panose="020F0502020204030204" pitchFamily="34" charset="0"/>
              </a:rPr>
              <a:t>ir</a:t>
            </a:r>
            <a:r>
              <a:rPr lang="en-GB" sz="1600" b="1" u="sng" kern="50" spc="-20" dirty="0">
                <a:solidFill>
                  <a:schemeClr val="bg1"/>
                </a:solidFill>
                <a:effectLst/>
                <a:latin typeface="+mj-lt"/>
                <a:ea typeface="Calibri" panose="020F0502020204030204" pitchFamily="34" charset="0"/>
                <a:cs typeface="Calibri" panose="020F0502020204030204" pitchFamily="34" charset="0"/>
              </a:rPr>
              <a:t>e</a:t>
            </a:r>
            <a:r>
              <a:rPr lang="en-GB" sz="1600" b="1" u="sng" kern="50" spc="5" dirty="0">
                <a:solidFill>
                  <a:schemeClr val="bg1"/>
                </a:solidFill>
                <a:effectLst/>
                <a:latin typeface="+mj-lt"/>
                <a:ea typeface="Calibri" panose="020F0502020204030204" pitchFamily="34" charset="0"/>
                <a:cs typeface="Calibri" panose="020F0502020204030204" pitchFamily="34" charset="0"/>
              </a:rPr>
              <a:t>c</a:t>
            </a:r>
            <a:r>
              <a:rPr lang="en-GB" sz="1600" b="1" u="sng" kern="50" dirty="0">
                <a:solidFill>
                  <a:schemeClr val="bg1"/>
                </a:solidFill>
                <a:effectLst/>
                <a:latin typeface="+mj-lt"/>
                <a:ea typeface="Calibri" panose="020F0502020204030204" pitchFamily="34" charset="0"/>
                <a:cs typeface="Calibri" panose="020F0502020204030204" pitchFamily="34" charset="0"/>
              </a:rPr>
              <a:t>ti</a:t>
            </a:r>
            <a:r>
              <a:rPr lang="en-GB" sz="1600" b="1" u="sng" kern="50" spc="-10" dirty="0">
                <a:solidFill>
                  <a:schemeClr val="bg1"/>
                </a:solidFill>
                <a:effectLst/>
                <a:latin typeface="+mj-lt"/>
                <a:ea typeface="Calibri" panose="020F0502020204030204" pitchFamily="34" charset="0"/>
                <a:cs typeface="Calibri" panose="020F0502020204030204" pitchFamily="34" charset="0"/>
              </a:rPr>
              <a:t>o</a:t>
            </a:r>
            <a:r>
              <a:rPr lang="en-GB" sz="1600" b="1" u="sng" kern="50" spc="-5" dirty="0">
                <a:solidFill>
                  <a:schemeClr val="bg1"/>
                </a:solidFill>
                <a:effectLst/>
                <a:latin typeface="+mj-lt"/>
                <a:ea typeface="Calibri" panose="020F0502020204030204" pitchFamily="34" charset="0"/>
                <a:cs typeface="Calibri" panose="020F0502020204030204" pitchFamily="34" charset="0"/>
              </a:rPr>
              <a:t>n</a:t>
            </a:r>
            <a:r>
              <a:rPr lang="en-GB" sz="1600" b="1" u="sng" kern="50" dirty="0">
                <a:solidFill>
                  <a:schemeClr val="bg1"/>
                </a:solidFill>
                <a:effectLst/>
                <a:latin typeface="+mj-lt"/>
                <a:ea typeface="Calibri" panose="020F0502020204030204" pitchFamily="34" charset="0"/>
                <a:cs typeface="Calibri" panose="020F0502020204030204" pitchFamily="34" charset="0"/>
              </a:rPr>
              <a:t>s</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xp</a:t>
            </a:r>
            <a:r>
              <a:rPr lang="en-GB" sz="1600" kern="50" dirty="0">
                <a:solidFill>
                  <a:schemeClr val="bg1"/>
                </a:solidFill>
                <a:effectLst/>
                <a:latin typeface="+mj-lt"/>
                <a:ea typeface="Calibri" panose="020F0502020204030204" pitchFamily="34" charset="0"/>
                <a:cs typeface="Calibri" panose="020F0502020204030204" pitchFamily="34" charset="0"/>
              </a:rPr>
              <a:t>erts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Pr</a:t>
            </a:r>
            <a:r>
              <a:rPr lang="en-GB" sz="1600" kern="50" spc="-15"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Calibri" panose="020F0502020204030204" pitchFamily="34" charset="0"/>
              </a:rPr>
              <a:t>cti</a:t>
            </a:r>
            <a:r>
              <a:rPr lang="en-GB" sz="1600" kern="50" spc="-10" dirty="0">
                <a:solidFill>
                  <a:schemeClr val="bg1"/>
                </a:solidFill>
                <a:effectLst/>
                <a:latin typeface="+mj-lt"/>
                <a:ea typeface="Calibri" panose="020F0502020204030204" pitchFamily="34" charset="0"/>
                <a:cs typeface="Calibri" panose="020F0502020204030204" pitchFamily="34" charset="0"/>
              </a:rPr>
              <a:t>c</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Dir</a:t>
            </a:r>
            <a:r>
              <a:rPr lang="en-GB" sz="1600" kern="50" spc="-15"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Calibri" panose="020F0502020204030204" pitchFamily="34" charset="0"/>
              </a:rPr>
              <a:t>cti</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D</a:t>
            </a:r>
            <a:r>
              <a:rPr lang="en-GB" sz="1600" kern="50" spc="-10" dirty="0">
                <a:solidFill>
                  <a:schemeClr val="bg1"/>
                </a:solidFill>
                <a:effectLst/>
                <a:latin typeface="+mj-lt"/>
                <a:ea typeface="Calibri" panose="020F0502020204030204" pitchFamily="34" charset="0"/>
                <a:cs typeface="Calibri" panose="020F0502020204030204" pitchFamily="34" charset="0"/>
              </a:rPr>
              <a:t>2</a:t>
            </a:r>
            <a:r>
              <a:rPr lang="en-GB" sz="1600" kern="50" dirty="0">
                <a:solidFill>
                  <a:schemeClr val="bg1"/>
                </a:solidFill>
                <a:effectLst/>
                <a:latin typeface="+mj-lt"/>
                <a:ea typeface="Calibri" panose="020F0502020204030204" pitchFamily="34" charset="0"/>
                <a:cs typeface="Calibri" panose="020F0502020204030204" pitchFamily="34" charset="0"/>
              </a:rPr>
              <a:t>5B,</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ara</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9</a:t>
            </a:r>
            <a:r>
              <a:rPr lang="en-GB" sz="1600" kern="50" spc="-5" dirty="0">
                <a:solidFill>
                  <a:schemeClr val="bg1"/>
                </a:solidFill>
                <a:effectLst/>
                <a:latin typeface="+mj-lt"/>
                <a:ea typeface="Calibri" panose="020F0502020204030204" pitchFamily="34" charset="0"/>
                <a:cs typeface="Calibri" panose="020F0502020204030204" pitchFamily="34" charset="0"/>
              </a:rPr>
              <a:t>.</a:t>
            </a:r>
            <a:r>
              <a:rPr lang="en-GB" sz="1600" kern="50" dirty="0">
                <a:solidFill>
                  <a:schemeClr val="bg1"/>
                </a:solidFill>
                <a:effectLst/>
                <a:latin typeface="+mj-lt"/>
                <a:ea typeface="Calibri" panose="020F0502020204030204" pitchFamily="34" charset="0"/>
                <a:cs typeface="Calibri" panose="020F0502020204030204" pitchFamily="34" charset="0"/>
              </a:rPr>
              <a:t>1</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re</a:t>
            </a:r>
            <a:r>
              <a:rPr lang="en-GB" sz="1600" kern="50" spc="-5" dirty="0">
                <a:solidFill>
                  <a:schemeClr val="bg1"/>
                </a:solidFill>
                <a:effectLst/>
                <a:latin typeface="+mj-lt"/>
                <a:ea typeface="Calibri" panose="020F0502020204030204" pitchFamily="34" charset="0"/>
                <a:cs typeface="Calibri" panose="020F0502020204030204" pitchFamily="34" charset="0"/>
              </a:rPr>
              <a:t>q</a:t>
            </a:r>
            <a:r>
              <a:rPr lang="en-GB" sz="1600" kern="50" spc="-10"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20" dirty="0">
                <a:solidFill>
                  <a:schemeClr val="bg1"/>
                </a:solidFill>
                <a:effectLst/>
                <a:latin typeface="+mj-lt"/>
                <a:ea typeface="Calibri" panose="020F0502020204030204" pitchFamily="34" charset="0"/>
                <a:cs typeface="Calibri" panose="020F0502020204030204" pitchFamily="34" charset="0"/>
              </a:rPr>
              <a:t>r</a:t>
            </a:r>
            <a:r>
              <a:rPr lang="en-GB" sz="1600" kern="50" dirty="0">
                <a:solidFill>
                  <a:schemeClr val="bg1"/>
                </a:solidFill>
                <a:effectLst/>
                <a:latin typeface="+mj-lt"/>
                <a:ea typeface="Calibri" panose="020F0502020204030204" pitchFamily="34" charset="0"/>
                <a:cs typeface="Calibri" panose="020F0502020204030204" pitchFamily="34" charset="0"/>
              </a:rPr>
              <a:t>es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f</a:t>
            </a:r>
            <a:r>
              <a:rPr lang="en-GB" sz="1600" kern="50" spc="-10"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r</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eclar</a:t>
            </a:r>
            <a:r>
              <a:rPr lang="en-GB" sz="1600" kern="50" spc="-15"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Calibri" panose="020F0502020204030204" pitchFamily="34" charset="0"/>
              </a:rPr>
              <a:t>ti</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Th</a:t>
            </a:r>
            <a:r>
              <a:rPr lang="en-GB" sz="1600" kern="50" dirty="0">
                <a:solidFill>
                  <a:schemeClr val="bg1"/>
                </a:solidFill>
                <a:effectLst/>
                <a:latin typeface="+mj-lt"/>
                <a:ea typeface="Calibri" panose="020F0502020204030204" pitchFamily="34" charset="0"/>
                <a:cs typeface="Calibri" panose="020F0502020204030204" pitchFamily="34" charset="0"/>
              </a:rPr>
              <a:t>is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cl</a:t>
            </a:r>
            <a:r>
              <a:rPr lang="en-GB" sz="1600" kern="50" spc="-5" dirty="0">
                <a:solidFill>
                  <a:schemeClr val="bg1"/>
                </a:solidFill>
                <a:effectLst/>
                <a:latin typeface="+mj-lt"/>
                <a:ea typeface="Calibri" panose="020F0502020204030204" pitchFamily="34" charset="0"/>
                <a:cs typeface="Calibri" panose="020F0502020204030204" pitchFamily="34" charset="0"/>
              </a:rPr>
              <a:t>ud</a:t>
            </a:r>
            <a:r>
              <a:rPr lang="en-GB" sz="1600" kern="50" dirty="0">
                <a:solidFill>
                  <a:schemeClr val="bg1"/>
                </a:solidFill>
                <a:effectLst/>
                <a:latin typeface="+mj-lt"/>
                <a:ea typeface="Calibri" panose="020F0502020204030204" pitchFamily="34" charset="0"/>
                <a:cs typeface="Calibri" panose="020F0502020204030204" pitchFamily="34" charset="0"/>
              </a:rPr>
              <a:t>es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eclar</a:t>
            </a:r>
            <a:r>
              <a:rPr lang="en-GB" sz="1600" kern="50" spc="-15"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Calibri" panose="020F0502020204030204" pitchFamily="34" charset="0"/>
              </a:rPr>
              <a:t>ti</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xp</a:t>
            </a:r>
            <a:r>
              <a:rPr lang="en-GB" sz="1600" kern="50" dirty="0">
                <a:solidFill>
                  <a:schemeClr val="bg1"/>
                </a:solidFill>
                <a:effectLst/>
                <a:latin typeface="+mj-lt"/>
                <a:ea typeface="Calibri" panose="020F0502020204030204" pitchFamily="34" charset="0"/>
                <a:cs typeface="Calibri" panose="020F0502020204030204" pitchFamily="34" charset="0"/>
              </a:rPr>
              <a:t>ert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as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c</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nf</a:t>
            </a:r>
            <a:r>
              <a:rPr lang="en-GB" sz="1600" kern="50" dirty="0">
                <a:solidFill>
                  <a:schemeClr val="bg1"/>
                </a:solidFill>
                <a:effectLst/>
                <a:latin typeface="+mj-lt"/>
                <a:ea typeface="Calibri" panose="020F0502020204030204" pitchFamily="34" charset="0"/>
                <a:cs typeface="Calibri" panose="020F0502020204030204" pitchFamily="34" charset="0"/>
              </a:rPr>
              <a:t>l</a:t>
            </a:r>
            <a:r>
              <a:rPr lang="en-GB" sz="1600" kern="50" spc="-5" dirty="0">
                <a:solidFill>
                  <a:schemeClr val="bg1"/>
                </a:solidFill>
                <a:effectLst/>
                <a:latin typeface="+mj-lt"/>
                <a:ea typeface="Calibri" panose="020F0502020204030204" pitchFamily="34" charset="0"/>
                <a:cs typeface="Calibri" panose="020F0502020204030204" pitchFamily="34" charset="0"/>
              </a:rPr>
              <a:t>i</a:t>
            </a:r>
            <a:r>
              <a:rPr lang="en-GB" sz="1600" kern="50" spc="-15" dirty="0">
                <a:solidFill>
                  <a:schemeClr val="bg1"/>
                </a:solidFill>
                <a:effectLst/>
                <a:latin typeface="+mj-lt"/>
                <a:ea typeface="Calibri" panose="020F0502020204030204" pitchFamily="34" charset="0"/>
                <a:cs typeface="Calibri" panose="020F0502020204030204" pitchFamily="34" charset="0"/>
              </a:rPr>
              <a:t>c</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2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ter</a:t>
            </a:r>
            <a:r>
              <a:rPr lang="en-GB" sz="1600" kern="50" spc="-15"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ki</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spc="5"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m</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nd</a:t>
            </a:r>
            <a:r>
              <a:rPr lang="en-GB" sz="1600" kern="50" dirty="0">
                <a:solidFill>
                  <a:schemeClr val="bg1"/>
                </a:solidFill>
                <a:effectLst/>
                <a:latin typeface="+mj-lt"/>
                <a:ea typeface="Calibri" panose="020F0502020204030204" pitchFamily="34" charset="0"/>
                <a:cs typeface="Calibri" panose="020F0502020204030204" pitchFamily="34" charset="0"/>
              </a:rPr>
              <a:t>at</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15" dirty="0">
                <a:solidFill>
                  <a:schemeClr val="bg1"/>
                </a:solidFill>
                <a:effectLst/>
                <a:latin typeface="+mj-lt"/>
                <a:ea typeface="Calibri" panose="020F0502020204030204" pitchFamily="34" charset="0"/>
                <a:cs typeface="Calibri" panose="020F0502020204030204" pitchFamily="34" charset="0"/>
              </a:rPr>
              <a:t>r</a:t>
            </a:r>
            <a:r>
              <a:rPr lang="en-GB" sz="1600" kern="50" dirty="0">
                <a:solidFill>
                  <a:schemeClr val="bg1"/>
                </a:solidFill>
                <a:effectLst/>
                <a:latin typeface="+mj-lt"/>
                <a:ea typeface="Calibri" panose="020F0502020204030204" pitchFamily="34" charset="0"/>
                <a:cs typeface="Calibri" panose="020F0502020204030204" pitchFamily="34" charset="0"/>
              </a:rPr>
              <a:t>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w</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r</a:t>
            </a:r>
            <a:r>
              <a:rPr lang="en-GB" sz="1600" kern="50" spc="-5"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g</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15"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1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Calibri" panose="020F0502020204030204" pitchFamily="34" charset="0"/>
              </a:rPr>
              <a:t>me</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Calibri" panose="020F0502020204030204" pitchFamily="34" charset="0"/>
              </a:rPr>
              <a:t>r</a:t>
            </a:r>
            <a:r>
              <a:rPr lang="en-GB" sz="1600" kern="50" spc="-5"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50" dirty="0">
                <a:solidFill>
                  <a:schemeClr val="bg1"/>
                </a:solidFill>
                <a:effectLst/>
                <a:latin typeface="+mj-lt"/>
                <a:ea typeface="Calibri" panose="020F0502020204030204" pitchFamily="34" charset="0"/>
                <a:cs typeface="Calibri" panose="020F0502020204030204" pitchFamily="34"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b="1" u="sng" kern="50" dirty="0">
                <a:solidFill>
                  <a:schemeClr val="bg1"/>
                </a:solidFill>
                <a:effectLst/>
                <a:latin typeface="+mj-lt"/>
                <a:ea typeface="Calibri" panose="020F0502020204030204" pitchFamily="34" charset="0"/>
                <a:cs typeface="Calibri" panose="020F0502020204030204" pitchFamily="34" charset="0"/>
              </a:rPr>
              <a:t>L</a:t>
            </a:r>
            <a:r>
              <a:rPr lang="en-GB" sz="1600" b="1" u="sng" kern="50" spc="-5" dirty="0">
                <a:solidFill>
                  <a:schemeClr val="bg1"/>
                </a:solidFill>
                <a:effectLst/>
                <a:latin typeface="+mj-lt"/>
                <a:ea typeface="Calibri" panose="020F0502020204030204" pitchFamily="34" charset="0"/>
                <a:cs typeface="Calibri" panose="020F0502020204030204" pitchFamily="34" charset="0"/>
              </a:rPr>
              <a:t>e</a:t>
            </a:r>
            <a:r>
              <a:rPr lang="en-GB" sz="1600" b="1" u="sng" kern="50" dirty="0">
                <a:solidFill>
                  <a:schemeClr val="bg1"/>
                </a:solidFill>
                <a:effectLst/>
                <a:latin typeface="+mj-lt"/>
                <a:ea typeface="Calibri" panose="020F0502020204030204" pitchFamily="34" charset="0"/>
                <a:cs typeface="Calibri" panose="020F0502020204030204" pitchFamily="34" charset="0"/>
              </a:rPr>
              <a:t>tt</a:t>
            </a:r>
            <a:r>
              <a:rPr lang="en-GB" sz="1600" b="1" u="sng" kern="50" spc="-5" dirty="0">
                <a:solidFill>
                  <a:schemeClr val="bg1"/>
                </a:solidFill>
                <a:effectLst/>
                <a:latin typeface="+mj-lt"/>
                <a:ea typeface="Calibri" panose="020F0502020204030204" pitchFamily="34" charset="0"/>
                <a:cs typeface="Calibri" panose="020F0502020204030204" pitchFamily="34" charset="0"/>
              </a:rPr>
              <a:t>e</a:t>
            </a:r>
            <a:r>
              <a:rPr lang="en-GB" sz="1600" b="1" u="sng" kern="50" dirty="0">
                <a:solidFill>
                  <a:schemeClr val="bg1"/>
                </a:solidFill>
                <a:effectLst/>
                <a:latin typeface="+mj-lt"/>
                <a:ea typeface="Calibri" panose="020F0502020204030204" pitchFamily="34" charset="0"/>
                <a:cs typeface="Calibri" panose="020F0502020204030204" pitchFamily="34" charset="0"/>
              </a:rPr>
              <a:t>r</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spc="-10" dirty="0">
                <a:solidFill>
                  <a:schemeClr val="bg1"/>
                </a:solidFill>
                <a:effectLst/>
                <a:latin typeface="+mj-lt"/>
                <a:ea typeface="Calibri" panose="020F0502020204030204" pitchFamily="34" charset="0"/>
                <a:cs typeface="Calibri" panose="020F0502020204030204" pitchFamily="34" charset="0"/>
              </a:rPr>
              <a:t>o</a:t>
            </a:r>
            <a:r>
              <a:rPr lang="en-GB" sz="1600" b="1" u="sng" kern="50" dirty="0">
                <a:solidFill>
                  <a:schemeClr val="bg1"/>
                </a:solidFill>
                <a:effectLst/>
                <a:latin typeface="+mj-lt"/>
                <a:ea typeface="Calibri" panose="020F0502020204030204" pitchFamily="34" charset="0"/>
                <a:cs typeface="Calibri" panose="020F0502020204030204" pitchFamily="34" charset="0"/>
              </a:rPr>
              <a:t>f</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dirty="0">
                <a:solidFill>
                  <a:schemeClr val="bg1"/>
                </a:solidFill>
                <a:effectLst/>
                <a:latin typeface="+mj-lt"/>
                <a:ea typeface="Calibri" panose="020F0502020204030204" pitchFamily="34" charset="0"/>
                <a:cs typeface="Calibri" panose="020F0502020204030204" pitchFamily="34" charset="0"/>
              </a:rPr>
              <a:t>I</a:t>
            </a:r>
            <a:r>
              <a:rPr lang="en-GB" sz="1600" b="1" u="sng" kern="50" spc="-5" dirty="0">
                <a:solidFill>
                  <a:schemeClr val="bg1"/>
                </a:solidFill>
                <a:effectLst/>
                <a:latin typeface="+mj-lt"/>
                <a:ea typeface="Calibri" panose="020F0502020204030204" pitchFamily="34" charset="0"/>
                <a:cs typeface="Calibri" panose="020F0502020204030204" pitchFamily="34" charset="0"/>
              </a:rPr>
              <a:t>n</a:t>
            </a:r>
            <a:r>
              <a:rPr lang="en-GB" sz="1600" b="1" u="sng" kern="50" spc="-10" dirty="0">
                <a:solidFill>
                  <a:schemeClr val="bg1"/>
                </a:solidFill>
                <a:effectLst/>
                <a:latin typeface="+mj-lt"/>
                <a:ea typeface="Calibri" panose="020F0502020204030204" pitchFamily="34" charset="0"/>
                <a:cs typeface="Calibri" panose="020F0502020204030204" pitchFamily="34" charset="0"/>
              </a:rPr>
              <a:t>s</a:t>
            </a:r>
            <a:r>
              <a:rPr lang="en-GB" sz="1600" b="1" u="sng" kern="50" dirty="0">
                <a:solidFill>
                  <a:schemeClr val="bg1"/>
                </a:solidFill>
                <a:effectLst/>
                <a:latin typeface="+mj-lt"/>
                <a:ea typeface="Calibri" panose="020F0502020204030204" pitchFamily="34" charset="0"/>
                <a:cs typeface="Calibri" panose="020F0502020204030204" pitchFamily="34" charset="0"/>
              </a:rPr>
              <a:t>tr</a:t>
            </a:r>
            <a:r>
              <a:rPr lang="en-GB" sz="1600" b="1" u="sng" kern="50" spc="-5" dirty="0">
                <a:solidFill>
                  <a:schemeClr val="bg1"/>
                </a:solidFill>
                <a:effectLst/>
                <a:latin typeface="+mj-lt"/>
                <a:ea typeface="Calibri" panose="020F0502020204030204" pitchFamily="34" charset="0"/>
                <a:cs typeface="Calibri" panose="020F0502020204030204" pitchFamily="34" charset="0"/>
              </a:rPr>
              <a:t>u</a:t>
            </a:r>
            <a:r>
              <a:rPr lang="en-GB" sz="1600" b="1" u="sng" kern="50" spc="-10" dirty="0">
                <a:solidFill>
                  <a:schemeClr val="bg1"/>
                </a:solidFill>
                <a:effectLst/>
                <a:latin typeface="+mj-lt"/>
                <a:ea typeface="Calibri" panose="020F0502020204030204" pitchFamily="34" charset="0"/>
                <a:cs typeface="Calibri" panose="020F0502020204030204" pitchFamily="34" charset="0"/>
              </a:rPr>
              <a:t>c</a:t>
            </a:r>
            <a:r>
              <a:rPr lang="en-GB" sz="1600" b="1" u="sng" kern="50" dirty="0">
                <a:solidFill>
                  <a:schemeClr val="bg1"/>
                </a:solidFill>
                <a:effectLst/>
                <a:latin typeface="+mj-lt"/>
                <a:ea typeface="Calibri" panose="020F0502020204030204" pitchFamily="34" charset="0"/>
                <a:cs typeface="Calibri" panose="020F0502020204030204" pitchFamily="34" charset="0"/>
              </a:rPr>
              <a:t>ti</a:t>
            </a:r>
            <a:r>
              <a:rPr lang="en-GB" sz="1600" b="1" u="sng" kern="50" spc="-10" dirty="0">
                <a:solidFill>
                  <a:schemeClr val="bg1"/>
                </a:solidFill>
                <a:effectLst/>
                <a:latin typeface="+mj-lt"/>
                <a:ea typeface="Calibri" panose="020F0502020204030204" pitchFamily="34" charset="0"/>
                <a:cs typeface="Calibri" panose="020F0502020204030204" pitchFamily="34" charset="0"/>
              </a:rPr>
              <a:t>o</a:t>
            </a:r>
            <a:r>
              <a:rPr lang="en-GB" sz="1600" b="1" u="sng" kern="50" dirty="0">
                <a:solidFill>
                  <a:schemeClr val="bg1"/>
                </a:solidFill>
                <a:effectLst/>
                <a:latin typeface="+mj-lt"/>
                <a:ea typeface="Calibri" panose="020F0502020204030204" pitchFamily="34" charset="0"/>
                <a:cs typeface="Calibri" panose="020F0502020204030204" pitchFamily="34" charset="0"/>
              </a:rPr>
              <a:t>n</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c</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rt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r</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q</a:t>
            </a:r>
            <a:r>
              <a:rPr lang="en-GB" sz="1600" kern="50" spc="-10"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ired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care</a:t>
            </a:r>
            <a:r>
              <a:rPr lang="en-GB" sz="1600" kern="50" spc="-5" dirty="0">
                <a:solidFill>
                  <a:schemeClr val="bg1"/>
                </a:solidFill>
                <a:effectLst/>
                <a:latin typeface="+mj-lt"/>
                <a:ea typeface="Calibri" panose="020F0502020204030204" pitchFamily="34" charset="0"/>
                <a:cs typeface="Calibri" panose="020F0502020204030204" pitchFamily="34" charset="0"/>
              </a:rPr>
              <a:t>fu</a:t>
            </a:r>
            <a:r>
              <a:rPr lang="en-GB" sz="1600" kern="50" spc="-20" dirty="0">
                <a:solidFill>
                  <a:schemeClr val="bg1"/>
                </a:solidFill>
                <a:effectLst/>
                <a:latin typeface="+mj-lt"/>
                <a:ea typeface="Calibri" panose="020F0502020204030204" pitchFamily="34" charset="0"/>
                <a:cs typeface="Calibri" panose="020F0502020204030204" pitchFamily="34" charset="0"/>
              </a:rPr>
              <a:t>l</a:t>
            </a:r>
            <a:r>
              <a:rPr lang="en-GB" sz="1600" kern="50" dirty="0">
                <a:solidFill>
                  <a:schemeClr val="bg1"/>
                </a:solidFill>
                <a:effectLst/>
                <a:latin typeface="+mj-lt"/>
                <a:ea typeface="Calibri" panose="020F0502020204030204" pitchFamily="34" charset="0"/>
                <a:cs typeface="Calibri" panose="020F0502020204030204" pitchFamily="34" charset="0"/>
              </a:rPr>
              <a:t>ly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c</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ns</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er</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ar</a:t>
            </a:r>
            <a:r>
              <a:rPr lang="en-GB" sz="1600" kern="50" spc="-5" dirty="0">
                <a:solidFill>
                  <a:schemeClr val="bg1"/>
                </a:solidFill>
                <a:effectLst/>
                <a:latin typeface="+mj-lt"/>
                <a:ea typeface="Calibri" panose="020F0502020204030204" pitchFamily="34" charset="0"/>
                <a:cs typeface="Calibri" panose="020F0502020204030204" pitchFamily="34" charset="0"/>
              </a:rPr>
              <a:t>r</a:t>
            </a:r>
            <a:r>
              <a:rPr lang="en-GB" sz="1600" kern="50" dirty="0">
                <a:solidFill>
                  <a:schemeClr val="bg1"/>
                </a:solidFill>
                <a:effectLst/>
                <a:latin typeface="+mj-lt"/>
                <a:ea typeface="Calibri" panose="020F0502020204030204" pitchFamily="34" charset="0"/>
                <a:cs typeface="Calibri" panose="020F0502020204030204" pitchFamily="34" charset="0"/>
              </a:rPr>
              <a:t>at</a:t>
            </a:r>
            <a:r>
              <a:rPr lang="en-GB" sz="1600" kern="50" spc="-15" dirty="0">
                <a:solidFill>
                  <a:schemeClr val="bg1"/>
                </a:solidFill>
                <a:effectLst/>
                <a:latin typeface="+mj-lt"/>
                <a:ea typeface="Calibri" panose="020F0502020204030204" pitchFamily="34" charset="0"/>
                <a:cs typeface="Calibri" panose="020F0502020204030204" pitchFamily="34" charset="0"/>
              </a:rPr>
              <a:t>i</a:t>
            </a:r>
            <a:r>
              <a:rPr lang="en-GB" sz="1600" kern="50" dirty="0">
                <a:solidFill>
                  <a:schemeClr val="bg1"/>
                </a:solidFill>
                <a:effectLst/>
                <a:latin typeface="+mj-lt"/>
                <a:ea typeface="Calibri" panose="020F0502020204030204" pitchFamily="34" charset="0"/>
                <a:cs typeface="Calibri" panose="020F0502020204030204" pitchFamily="34" charset="0"/>
              </a:rPr>
              <a:t>ve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qu</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tio</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w</a:t>
            </a:r>
            <a:r>
              <a:rPr lang="en-GB" sz="1600" kern="50" spc="-15" dirty="0">
                <a:solidFill>
                  <a:schemeClr val="bg1"/>
                </a:solidFill>
                <a:effectLst/>
                <a:latin typeface="+mj-lt"/>
                <a:ea typeface="Calibri" panose="020F0502020204030204" pitchFamily="34" charset="0"/>
                <a:cs typeface="Calibri" panose="020F0502020204030204" pitchFamily="34" charset="0"/>
              </a:rPr>
              <a:t>i</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hi</a:t>
            </a:r>
            <a:r>
              <a:rPr lang="en-GB" sz="1600" kern="5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let</a:t>
            </a:r>
            <a:r>
              <a:rPr lang="en-GB" sz="1600" kern="50" spc="-1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Calibri" panose="020F0502020204030204" pitchFamily="34" charset="0"/>
              </a:rPr>
              <a:t>er</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tr</a:t>
            </a:r>
            <a:r>
              <a:rPr lang="en-GB" sz="1600" kern="50" spc="-15"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cti</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nsu</a:t>
            </a:r>
            <a:r>
              <a:rPr lang="en-GB" sz="1600" kern="50" dirty="0">
                <a:solidFill>
                  <a:schemeClr val="bg1"/>
                </a:solidFill>
                <a:effectLst/>
                <a:latin typeface="+mj-lt"/>
                <a:ea typeface="Calibri" panose="020F0502020204030204" pitchFamily="34" charset="0"/>
                <a:cs typeface="Calibri" panose="020F0502020204030204" pitchFamily="34" charset="0"/>
              </a:rPr>
              <a:t>re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ti</a:t>
            </a:r>
            <a:r>
              <a:rPr lang="en-GB" sz="1600" kern="50" spc="-5" dirty="0">
                <a:solidFill>
                  <a:schemeClr val="bg1"/>
                </a:solidFill>
                <a:effectLst/>
                <a:latin typeface="+mj-lt"/>
                <a:ea typeface="Calibri" panose="020F0502020204030204" pitchFamily="34" charset="0"/>
                <a:cs typeface="Calibri" panose="020F0502020204030204" pitchFamily="34" charset="0"/>
              </a:rPr>
              <a:t>f</a:t>
            </a:r>
            <a:r>
              <a:rPr lang="en-GB" sz="1600" kern="50" spc="-15" dirty="0">
                <a:solidFill>
                  <a:schemeClr val="bg1"/>
                </a:solidFill>
                <a:effectLst/>
                <a:latin typeface="+mj-lt"/>
                <a:ea typeface="Calibri" panose="020F0502020204030204" pitchFamily="34" charset="0"/>
                <a:cs typeface="Calibri" panose="020F0502020204030204" pitchFamily="34" charset="0"/>
              </a:rPr>
              <a:t>i</a:t>
            </a:r>
            <a:r>
              <a:rPr lang="en-GB" sz="1600" kern="50" dirty="0">
                <a:solidFill>
                  <a:schemeClr val="bg1"/>
                </a:solidFill>
                <a:effectLst/>
                <a:latin typeface="+mj-lt"/>
                <a:ea typeface="Calibri" panose="020F0502020204030204" pitchFamily="34" charset="0"/>
                <a:cs typeface="Calibri" panose="020F0502020204030204" pitchFamily="34" charset="0"/>
              </a:rPr>
              <a:t>es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5" dirty="0">
                <a:solidFill>
                  <a:schemeClr val="bg1"/>
                </a:solidFill>
                <a:effectLst/>
                <a:latin typeface="+mj-lt"/>
                <a:ea typeface="Calibri" panose="020F0502020204030204" pitchFamily="34" charset="0"/>
                <a:cs typeface="Calibri" panose="020F0502020204030204" pitchFamily="34" charset="0"/>
              </a:rPr>
              <a:t>ssu</a:t>
            </a:r>
            <a:r>
              <a:rPr lang="en-GB" sz="1600" kern="50" dirty="0">
                <a:solidFill>
                  <a:schemeClr val="bg1"/>
                </a:solidFill>
                <a:effectLst/>
                <a:latin typeface="+mj-lt"/>
                <a:ea typeface="Calibri" panose="020F0502020204030204" pitchFamily="34" charset="0"/>
                <a:cs typeface="Calibri" panose="020F0502020204030204" pitchFamily="34" charset="0"/>
              </a:rPr>
              <a:t>es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re</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15" dirty="0">
                <a:solidFill>
                  <a:schemeClr val="bg1"/>
                </a:solidFill>
                <a:effectLst/>
                <a:latin typeface="+mj-lt"/>
                <a:ea typeface="Calibri" panose="020F0502020204030204" pitchFamily="34" charset="0"/>
                <a:cs typeface="Calibri" panose="020F0502020204030204" pitchFamily="34" charset="0"/>
              </a:rPr>
              <a:t>r</a:t>
            </a:r>
            <a:r>
              <a:rPr lang="en-GB" sz="1600" kern="50" dirty="0">
                <a:solidFill>
                  <a:schemeClr val="bg1"/>
                </a:solidFill>
                <a:effectLst/>
                <a:latin typeface="+mj-lt"/>
                <a:ea typeface="Calibri" panose="020F0502020204030204" pitchFamily="34" charset="0"/>
                <a:cs typeface="Calibri" panose="020F0502020204030204" pitchFamily="34" charset="0"/>
              </a:rPr>
              <a:t>ves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1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spc="-5"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spc="-1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ce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te</a:t>
            </a:r>
            <a:r>
              <a:rPr lang="en-GB" sz="1600" kern="50" spc="-5" dirty="0">
                <a:solidFill>
                  <a:schemeClr val="bg1"/>
                </a:solidFill>
                <a:effectLst/>
                <a:latin typeface="+mj-lt"/>
                <a:ea typeface="Calibri" panose="020F0502020204030204" pitchFamily="34" charset="0"/>
                <a:cs typeface="Calibri" panose="020F0502020204030204" pitchFamily="34" charset="0"/>
              </a:rPr>
              <a:t>g</a:t>
            </a:r>
            <a:r>
              <a:rPr lang="en-GB" sz="1600" kern="50" dirty="0">
                <a:solidFill>
                  <a:schemeClr val="bg1"/>
                </a:solidFill>
                <a:effectLst/>
                <a:latin typeface="+mj-lt"/>
                <a:ea typeface="Calibri" panose="020F0502020204030204" pitchFamily="34" charset="0"/>
                <a:cs typeface="Calibri" panose="020F0502020204030204" pitchFamily="34" charset="0"/>
              </a:rPr>
              <a:t>rity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spc="-1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spc="-10"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me</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Helvetica" panose="020B0604020202020204" pitchFamily="34"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50" spc="-5" dirty="0">
                <a:solidFill>
                  <a:schemeClr val="bg1"/>
                </a:solidFill>
                <a:effectLst/>
                <a:latin typeface="+mj-lt"/>
                <a:ea typeface="Calibri" panose="020F0502020204030204" pitchFamily="34" charset="0"/>
                <a:cs typeface="Calibri" panose="020F0502020204030204" pitchFamily="34"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b="1" u="sng" kern="50" dirty="0">
                <a:solidFill>
                  <a:schemeClr val="bg1"/>
                </a:solidFill>
                <a:effectLst/>
                <a:latin typeface="+mj-lt"/>
                <a:ea typeface="Calibri" panose="020F0502020204030204" pitchFamily="34" charset="0"/>
                <a:cs typeface="Calibri" panose="020F0502020204030204" pitchFamily="34" charset="0"/>
              </a:rPr>
              <a:t>S</a:t>
            </a:r>
            <a:r>
              <a:rPr lang="en-GB" sz="1600" b="1" u="sng" kern="50" spc="-10" dirty="0">
                <a:solidFill>
                  <a:schemeClr val="bg1"/>
                </a:solidFill>
                <a:effectLst/>
                <a:latin typeface="+mj-lt"/>
                <a:ea typeface="Calibri" panose="020F0502020204030204" pitchFamily="34" charset="0"/>
                <a:cs typeface="Calibri" panose="020F0502020204030204" pitchFamily="34" charset="0"/>
              </a:rPr>
              <a:t>c</a:t>
            </a:r>
            <a:r>
              <a:rPr lang="en-GB" sz="1600" b="1" u="sng" kern="50" dirty="0">
                <a:solidFill>
                  <a:schemeClr val="bg1"/>
                </a:solidFill>
                <a:effectLst/>
                <a:latin typeface="+mj-lt"/>
                <a:ea typeface="Calibri" panose="020F0502020204030204" pitchFamily="34" charset="0"/>
                <a:cs typeface="Calibri" panose="020F0502020204030204" pitchFamily="34" charset="0"/>
              </a:rPr>
              <a:t>r</a:t>
            </a:r>
            <a:r>
              <a:rPr lang="en-GB" sz="1600" b="1" u="sng" kern="50" spc="-5" dirty="0">
                <a:solidFill>
                  <a:schemeClr val="bg1"/>
                </a:solidFill>
                <a:effectLst/>
                <a:latin typeface="+mj-lt"/>
                <a:ea typeface="Calibri" panose="020F0502020204030204" pitchFamily="34" charset="0"/>
                <a:cs typeface="Calibri" panose="020F0502020204030204" pitchFamily="34" charset="0"/>
              </a:rPr>
              <a:t>u</a:t>
            </a:r>
            <a:r>
              <a:rPr lang="en-GB" sz="1600" b="1" u="sng" kern="50" dirty="0">
                <a:solidFill>
                  <a:schemeClr val="bg1"/>
                </a:solidFill>
                <a:effectLst/>
                <a:latin typeface="+mj-lt"/>
                <a:ea typeface="Calibri" panose="020F0502020204030204" pitchFamily="34" charset="0"/>
                <a:cs typeface="Calibri" panose="020F0502020204030204" pitchFamily="34" charset="0"/>
              </a:rPr>
              <a:t>ti</a:t>
            </a:r>
            <a:r>
              <a:rPr lang="en-GB" sz="1600" b="1" u="sng" kern="50" spc="-20" dirty="0">
                <a:solidFill>
                  <a:schemeClr val="bg1"/>
                </a:solidFill>
                <a:effectLst/>
                <a:latin typeface="+mj-lt"/>
                <a:ea typeface="Calibri" panose="020F0502020204030204" pitchFamily="34" charset="0"/>
                <a:cs typeface="Calibri" panose="020F0502020204030204" pitchFamily="34" charset="0"/>
              </a:rPr>
              <a:t>n</a:t>
            </a:r>
            <a:r>
              <a:rPr lang="en-GB" sz="1600" b="1" u="sng" kern="50" dirty="0">
                <a:solidFill>
                  <a:schemeClr val="bg1"/>
                </a:solidFill>
                <a:effectLst/>
                <a:latin typeface="+mj-lt"/>
                <a:ea typeface="Calibri" panose="020F0502020204030204" pitchFamily="34" charset="0"/>
                <a:cs typeface="Calibri" panose="020F0502020204030204" pitchFamily="34" charset="0"/>
              </a:rPr>
              <a:t>y</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spc="-5" dirty="0">
                <a:solidFill>
                  <a:schemeClr val="bg1"/>
                </a:solidFill>
                <a:effectLst/>
                <a:latin typeface="+mj-lt"/>
                <a:ea typeface="Calibri" panose="020F0502020204030204" pitchFamily="34" charset="0"/>
                <a:cs typeface="Calibri" panose="020F0502020204030204" pitchFamily="34" charset="0"/>
              </a:rPr>
              <a:t>o</a:t>
            </a:r>
            <a:r>
              <a:rPr lang="en-GB" sz="1600" b="1" u="sng" kern="50" dirty="0">
                <a:solidFill>
                  <a:schemeClr val="bg1"/>
                </a:solidFill>
                <a:effectLst/>
                <a:latin typeface="+mj-lt"/>
                <a:ea typeface="Calibri" panose="020F0502020204030204" pitchFamily="34" charset="0"/>
                <a:cs typeface="Calibri" panose="020F0502020204030204" pitchFamily="34" charset="0"/>
              </a:rPr>
              <a:t>f</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spc="-5" dirty="0">
                <a:solidFill>
                  <a:schemeClr val="bg1"/>
                </a:solidFill>
                <a:effectLst/>
                <a:latin typeface="+mj-lt"/>
                <a:ea typeface="Calibri" panose="020F0502020204030204" pitchFamily="34" charset="0"/>
                <a:cs typeface="Calibri" panose="020F0502020204030204" pitchFamily="34" charset="0"/>
              </a:rPr>
              <a:t>fu</a:t>
            </a:r>
            <a:r>
              <a:rPr lang="en-GB" sz="1600" b="1" u="sng" kern="50" dirty="0">
                <a:solidFill>
                  <a:schemeClr val="bg1"/>
                </a:solidFill>
                <a:effectLst/>
                <a:latin typeface="+mj-lt"/>
                <a:ea typeface="Calibri" panose="020F0502020204030204" pitchFamily="34" charset="0"/>
                <a:cs typeface="Calibri" panose="020F0502020204030204" pitchFamily="34" charset="0"/>
              </a:rPr>
              <a:t>rt</a:t>
            </a:r>
            <a:r>
              <a:rPr lang="en-GB" sz="1600" b="1" u="sng" kern="50" spc="-5" dirty="0">
                <a:solidFill>
                  <a:schemeClr val="bg1"/>
                </a:solidFill>
                <a:effectLst/>
                <a:latin typeface="+mj-lt"/>
                <a:ea typeface="Calibri" panose="020F0502020204030204" pitchFamily="34" charset="0"/>
                <a:cs typeface="Calibri" panose="020F0502020204030204" pitchFamily="34" charset="0"/>
              </a:rPr>
              <a:t>he</a:t>
            </a:r>
            <a:r>
              <a:rPr lang="en-GB" sz="1600" b="1" u="sng" kern="50" dirty="0">
                <a:solidFill>
                  <a:schemeClr val="bg1"/>
                </a:solidFill>
                <a:effectLst/>
                <a:latin typeface="+mj-lt"/>
                <a:ea typeface="Calibri" panose="020F0502020204030204" pitchFamily="34" charset="0"/>
                <a:cs typeface="Calibri" panose="020F0502020204030204" pitchFamily="34" charset="0"/>
              </a:rPr>
              <a:t>r</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spc="5" dirty="0">
                <a:solidFill>
                  <a:schemeClr val="bg1"/>
                </a:solidFill>
                <a:effectLst/>
                <a:latin typeface="+mj-lt"/>
                <a:ea typeface="Calibri" panose="020F0502020204030204" pitchFamily="34" charset="0"/>
                <a:cs typeface="Calibri" panose="020F0502020204030204" pitchFamily="34" charset="0"/>
              </a:rPr>
              <a:t>r</a:t>
            </a:r>
            <a:r>
              <a:rPr lang="en-GB" sz="1600" b="1" u="sng" kern="50" spc="-20" dirty="0">
                <a:solidFill>
                  <a:schemeClr val="bg1"/>
                </a:solidFill>
                <a:effectLst/>
                <a:latin typeface="+mj-lt"/>
                <a:ea typeface="Calibri" panose="020F0502020204030204" pitchFamily="34" charset="0"/>
                <a:cs typeface="Calibri" panose="020F0502020204030204" pitchFamily="34" charset="0"/>
              </a:rPr>
              <a:t>e</a:t>
            </a:r>
            <a:r>
              <a:rPr lang="en-GB" sz="1600" b="1" u="sng" kern="50" spc="5" dirty="0">
                <a:solidFill>
                  <a:schemeClr val="bg1"/>
                </a:solidFill>
                <a:effectLst/>
                <a:latin typeface="+mj-lt"/>
                <a:ea typeface="Calibri" panose="020F0502020204030204" pitchFamily="34" charset="0"/>
                <a:cs typeface="Calibri" panose="020F0502020204030204" pitchFamily="34" charset="0"/>
              </a:rPr>
              <a:t>c</a:t>
            </a:r>
            <a:r>
              <a:rPr lang="en-GB" sz="1600" b="1" u="sng" kern="50" spc="-10" dirty="0">
                <a:solidFill>
                  <a:schemeClr val="bg1"/>
                </a:solidFill>
                <a:effectLst/>
                <a:latin typeface="+mj-lt"/>
                <a:ea typeface="Calibri" panose="020F0502020204030204" pitchFamily="34" charset="0"/>
                <a:cs typeface="Calibri" panose="020F0502020204030204" pitchFamily="34" charset="0"/>
              </a:rPr>
              <a:t>o</a:t>
            </a:r>
            <a:r>
              <a:rPr lang="en-GB" sz="1600" b="1" u="sng" kern="50" spc="-15" dirty="0">
                <a:solidFill>
                  <a:schemeClr val="bg1"/>
                </a:solidFill>
                <a:effectLst/>
                <a:latin typeface="+mj-lt"/>
                <a:ea typeface="Calibri" panose="020F0502020204030204" pitchFamily="34" charset="0"/>
                <a:cs typeface="Calibri" panose="020F0502020204030204" pitchFamily="34" charset="0"/>
              </a:rPr>
              <a:t>m</a:t>
            </a:r>
            <a:r>
              <a:rPr lang="en-GB" sz="1600" b="1" u="sng" kern="50" spc="-5" dirty="0">
                <a:solidFill>
                  <a:schemeClr val="bg1"/>
                </a:solidFill>
                <a:effectLst/>
                <a:latin typeface="+mj-lt"/>
                <a:ea typeface="Calibri" panose="020F0502020204030204" pitchFamily="34" charset="0"/>
                <a:cs typeface="Calibri" panose="020F0502020204030204" pitchFamily="34" charset="0"/>
              </a:rPr>
              <a:t>me</a:t>
            </a:r>
            <a:r>
              <a:rPr lang="en-GB" sz="1600" b="1" u="sng" kern="50" spc="-10" dirty="0">
                <a:solidFill>
                  <a:schemeClr val="bg1"/>
                </a:solidFill>
                <a:effectLst/>
                <a:latin typeface="+mj-lt"/>
                <a:ea typeface="Calibri" panose="020F0502020204030204" pitchFamily="34" charset="0"/>
                <a:cs typeface="Calibri" panose="020F0502020204030204" pitchFamily="34" charset="0"/>
              </a:rPr>
              <a:t>n</a:t>
            </a:r>
            <a:r>
              <a:rPr lang="en-GB" sz="1600" b="1" u="sng" kern="50" spc="-5" dirty="0">
                <a:solidFill>
                  <a:schemeClr val="bg1"/>
                </a:solidFill>
                <a:effectLst/>
                <a:latin typeface="+mj-lt"/>
                <a:ea typeface="Calibri" panose="020F0502020204030204" pitchFamily="34" charset="0"/>
                <a:cs typeface="Calibri" panose="020F0502020204030204" pitchFamily="34" charset="0"/>
              </a:rPr>
              <a:t>de</a:t>
            </a:r>
            <a:r>
              <a:rPr lang="en-GB" sz="1600" b="1" u="sng" kern="50" dirty="0">
                <a:solidFill>
                  <a:schemeClr val="bg1"/>
                </a:solidFill>
                <a:effectLst/>
                <a:latin typeface="+mj-lt"/>
                <a:ea typeface="Calibri" panose="020F0502020204030204" pitchFamily="34" charset="0"/>
                <a:cs typeface="Calibri" panose="020F0502020204030204" pitchFamily="34" charset="0"/>
              </a:rPr>
              <a:t>d w</a:t>
            </a:r>
            <a:r>
              <a:rPr lang="en-GB" sz="1600" b="1" u="sng" kern="50" spc="-10" dirty="0">
                <a:solidFill>
                  <a:schemeClr val="bg1"/>
                </a:solidFill>
                <a:effectLst/>
                <a:latin typeface="+mj-lt"/>
                <a:ea typeface="Calibri" panose="020F0502020204030204" pitchFamily="34" charset="0"/>
                <a:cs typeface="Calibri" panose="020F0502020204030204" pitchFamily="34" charset="0"/>
              </a:rPr>
              <a:t>o</a:t>
            </a:r>
            <a:r>
              <a:rPr lang="en-GB" sz="1600" b="1" u="sng" kern="50" dirty="0">
                <a:solidFill>
                  <a:schemeClr val="bg1"/>
                </a:solidFill>
                <a:effectLst/>
                <a:latin typeface="+mj-lt"/>
                <a:ea typeface="Calibri" panose="020F0502020204030204" pitchFamily="34" charset="0"/>
                <a:cs typeface="Calibri" panose="020F0502020204030204" pitchFamily="34" charset="0"/>
              </a:rPr>
              <a:t>rk</a:t>
            </a:r>
            <a:r>
              <a:rPr lang="en-GB" sz="1600" kern="50" dirty="0">
                <a:solidFill>
                  <a:schemeClr val="bg1"/>
                </a:solidFill>
                <a:effectLst/>
                <a:latin typeface="+mj-lt"/>
                <a:ea typeface="Calibri" panose="020F0502020204030204" pitchFamily="34" charset="0"/>
                <a:cs typeface="Calibri" panose="020F0502020204030204" pitchFamily="34" charset="0"/>
              </a:rPr>
              <a:t> - </a:t>
            </a:r>
            <a:r>
              <a:rPr lang="en-GB" sz="1600" kern="50" spc="-5" dirty="0">
                <a:solidFill>
                  <a:schemeClr val="bg1"/>
                </a:solidFill>
                <a:effectLst/>
                <a:latin typeface="+mj-lt"/>
                <a:ea typeface="Calibri" panose="020F0502020204030204" pitchFamily="34" charset="0"/>
                <a:cs typeface="Calibri" panose="020F0502020204030204" pitchFamily="34" charset="0"/>
              </a:rPr>
              <a:t>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c</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rt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spc="-20" dirty="0">
                <a:solidFill>
                  <a:schemeClr val="bg1"/>
                </a:solidFill>
                <a:effectLst/>
                <a:latin typeface="+mj-lt"/>
                <a:ea typeface="Calibri" panose="020F0502020204030204" pitchFamily="34" charset="0"/>
                <a:cs typeface="Calibri" panose="020F0502020204030204" pitchFamily="34" charset="0"/>
              </a:rPr>
              <a:t>h</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u</a:t>
            </a:r>
            <a:r>
              <a:rPr lang="en-GB" sz="1600" kern="50" dirty="0">
                <a:solidFill>
                  <a:schemeClr val="bg1"/>
                </a:solidFill>
                <a:effectLst/>
                <a:latin typeface="+mj-lt"/>
                <a:ea typeface="Calibri" panose="020F0502020204030204" pitchFamily="34" charset="0"/>
                <a:cs typeface="Calibri" panose="020F0502020204030204" pitchFamily="34" charset="0"/>
              </a:rPr>
              <a:t>ld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b</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mi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spc="-5" dirty="0">
                <a:solidFill>
                  <a:schemeClr val="bg1"/>
                </a:solidFill>
                <a:effectLst/>
                <a:latin typeface="+mj-lt"/>
                <a:ea typeface="Calibri" panose="020F0502020204030204" pitchFamily="34" charset="0"/>
                <a:cs typeface="Calibri" panose="020F0502020204030204" pitchFamily="34" charset="0"/>
              </a:rPr>
              <a:t>dfu</a:t>
            </a:r>
            <a:r>
              <a:rPr lang="en-GB" sz="1600" kern="50" dirty="0">
                <a:solidFill>
                  <a:schemeClr val="bg1"/>
                </a:solidFill>
                <a:effectLst/>
                <a:latin typeface="+mj-lt"/>
                <a:ea typeface="Calibri" panose="020F0502020204030204" pitchFamily="34" charset="0"/>
                <a:cs typeface="Calibri" panose="020F0502020204030204" pitchFamily="34" charset="0"/>
              </a:rPr>
              <a:t>l</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at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spc="-15" dirty="0">
                <a:solidFill>
                  <a:schemeClr val="bg1"/>
                </a:solidFill>
                <a:effectLst/>
                <a:latin typeface="+mj-lt"/>
                <a:ea typeface="Calibri" panose="020F0502020204030204" pitchFamily="34" charset="0"/>
                <a:cs typeface="Calibri" panose="020F0502020204030204" pitchFamily="34" charset="0"/>
              </a:rPr>
              <a:t>r</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g</a:t>
            </a:r>
            <a:r>
              <a:rPr lang="en-GB" sz="1600" kern="50" dirty="0">
                <a:solidFill>
                  <a:schemeClr val="bg1"/>
                </a:solidFill>
                <a:effectLst/>
                <a:latin typeface="+mj-lt"/>
                <a:ea typeface="Calibri" panose="020F0502020204030204" pitchFamily="34" charset="0"/>
                <a:cs typeface="Calibri" panose="020F0502020204030204" pitchFamily="34" charset="0"/>
              </a:rPr>
              <a:t>ram</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w</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rk</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ro</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1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ed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b</a:t>
            </a:r>
            <a:r>
              <a:rPr lang="en-GB" sz="1600" kern="50" dirty="0">
                <a:solidFill>
                  <a:schemeClr val="bg1"/>
                </a:solidFill>
                <a:effectLst/>
                <a:latin typeface="+mj-lt"/>
                <a:ea typeface="Calibri" panose="020F0502020204030204" pitchFamily="34" charset="0"/>
                <a:cs typeface="Calibri" panose="020F0502020204030204" pitchFamily="34" charset="0"/>
              </a:rPr>
              <a:t>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an</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xp</a:t>
            </a:r>
            <a:r>
              <a:rPr lang="en-GB" sz="1600" kern="50" dirty="0">
                <a:solidFill>
                  <a:schemeClr val="bg1"/>
                </a:solidFill>
                <a:effectLst/>
                <a:latin typeface="+mj-lt"/>
                <a:ea typeface="Calibri" panose="020F0502020204030204" pitchFamily="34" charset="0"/>
                <a:cs typeface="Calibri" panose="020F0502020204030204" pitchFamily="34" charset="0"/>
              </a:rPr>
              <a:t>ert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spc="-15"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ra</a:t>
            </a:r>
            <a:r>
              <a:rPr lang="en-GB" sz="1600" kern="50" spc="-5" dirty="0">
                <a:solidFill>
                  <a:schemeClr val="bg1"/>
                </a:solidFill>
                <a:effectLst/>
                <a:latin typeface="+mj-lt"/>
                <a:ea typeface="Calibri" panose="020F0502020204030204" pitchFamily="34" charset="0"/>
                <a:cs typeface="Calibri" panose="020F0502020204030204" pitchFamily="34" charset="0"/>
              </a:rPr>
              <a:t>is</a:t>
            </a:r>
            <a:r>
              <a:rPr lang="en-GB" sz="1600" kern="50" dirty="0">
                <a:solidFill>
                  <a:schemeClr val="bg1"/>
                </a:solidFill>
                <a:effectLst/>
                <a:latin typeface="+mj-lt"/>
                <a:ea typeface="Calibri" panose="020F0502020204030204" pitchFamily="34" charset="0"/>
                <a:cs typeface="Calibri" panose="020F0502020204030204" pitchFamily="34" charset="0"/>
              </a:rPr>
              <a:t>es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ro</a:t>
            </a:r>
            <a:r>
              <a:rPr lang="en-GB" sz="1600" kern="50" spc="-5"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15" dirty="0">
                <a:solidFill>
                  <a:schemeClr val="bg1"/>
                </a:solidFill>
                <a:effectLst/>
                <a:latin typeface="+mj-lt"/>
                <a:ea typeface="Calibri" panose="020F0502020204030204" pitchFamily="34" charset="0"/>
                <a:cs typeface="Calibri" panose="020F0502020204030204" pitchFamily="34" charset="0"/>
              </a:rPr>
              <a:t>s</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io</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spc="-15" dirty="0">
                <a:solidFill>
                  <a:schemeClr val="bg1"/>
                </a:solidFill>
                <a:effectLst/>
                <a:latin typeface="+mj-lt"/>
                <a:ea typeface="Calibri" panose="020F0502020204030204" pitchFamily="34" charset="0"/>
                <a:cs typeface="Calibri" panose="020F0502020204030204" pitchFamily="34" charset="0"/>
              </a:rPr>
              <a:t>a</a:t>
            </a:r>
            <a:r>
              <a:rPr lang="en-GB" sz="1600" kern="50" dirty="0">
                <a:solidFill>
                  <a:schemeClr val="bg1"/>
                </a:solidFill>
                <a:effectLst/>
                <a:latin typeface="+mj-lt"/>
                <a:ea typeface="Calibri" panose="020F0502020204030204" pitchFamily="34" charset="0"/>
                <a:cs typeface="Calibri" panose="020F0502020204030204" pitchFamily="34" charset="0"/>
              </a:rPr>
              <a:t>l</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c</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nf</a:t>
            </a:r>
            <a:r>
              <a:rPr lang="en-GB" sz="1600" kern="50" dirty="0">
                <a:solidFill>
                  <a:schemeClr val="bg1"/>
                </a:solidFill>
                <a:effectLst/>
                <a:latin typeface="+mj-lt"/>
                <a:ea typeface="Calibri" panose="020F0502020204030204" pitchFamily="34" charset="0"/>
                <a:cs typeface="Calibri" panose="020F0502020204030204" pitchFamily="34" charset="0"/>
              </a:rPr>
              <a:t>l</a:t>
            </a:r>
            <a:r>
              <a:rPr lang="en-GB" sz="1600" kern="50" spc="-5" dirty="0">
                <a:solidFill>
                  <a:schemeClr val="bg1"/>
                </a:solidFill>
                <a:effectLst/>
                <a:latin typeface="+mj-lt"/>
                <a:ea typeface="Calibri" panose="020F0502020204030204" pitchFamily="34" charset="0"/>
                <a:cs typeface="Calibri" panose="020F0502020204030204" pitchFamily="34" charset="0"/>
              </a:rPr>
              <a:t>i</a:t>
            </a:r>
            <a:r>
              <a:rPr lang="en-GB" sz="1600" kern="50" dirty="0">
                <a:solidFill>
                  <a:schemeClr val="bg1"/>
                </a:solidFill>
                <a:effectLst/>
                <a:latin typeface="+mj-lt"/>
                <a:ea typeface="Calibri" panose="020F0502020204030204" pitchFamily="34" charset="0"/>
                <a:cs typeface="Calibri" panose="020F0502020204030204" pitchFamily="34" charset="0"/>
              </a:rPr>
              <a:t>ct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i</a:t>
            </a:r>
            <a:r>
              <a:rPr lang="en-GB" sz="1600" kern="50"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5" dirty="0">
                <a:solidFill>
                  <a:schemeClr val="bg1"/>
                </a:solidFill>
                <a:effectLst/>
                <a:latin typeface="+mj-lt"/>
                <a:ea typeface="Calibri" panose="020F0502020204030204" pitchFamily="34" charset="0"/>
                <a:cs typeface="Calibri" panose="020F0502020204030204" pitchFamily="34" charset="0"/>
              </a:rPr>
              <a:t>c</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trary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b</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ractice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d</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c</a:t>
            </a:r>
            <a:r>
              <a:rPr lang="en-GB" sz="1600" kern="50" spc="-5" dirty="0">
                <a:solidFill>
                  <a:schemeClr val="bg1"/>
                </a:solidFill>
                <a:effectLst/>
                <a:latin typeface="+mj-lt"/>
                <a:ea typeface="Calibri" panose="020F0502020204030204" pitchFamily="34" charset="0"/>
                <a:cs typeface="Calibri" panose="020F0502020204030204" pitchFamily="34" charset="0"/>
              </a:rPr>
              <a:t>ha</a:t>
            </a:r>
            <a:r>
              <a:rPr lang="en-GB" sz="1600" kern="50" dirty="0">
                <a:solidFill>
                  <a:schemeClr val="bg1"/>
                </a:solidFill>
                <a:effectLst/>
                <a:latin typeface="+mj-lt"/>
                <a:ea typeface="Calibri" panose="020F0502020204030204" pitchFamily="34" charset="0"/>
                <a:cs typeface="Calibri" panose="020F0502020204030204" pitchFamily="34" charset="0"/>
              </a:rPr>
              <a:t>l</a:t>
            </a:r>
            <a:r>
              <a:rPr lang="en-GB" sz="1600" kern="50" spc="-15" dirty="0">
                <a:solidFill>
                  <a:schemeClr val="bg1"/>
                </a:solidFill>
                <a:effectLst/>
                <a:latin typeface="+mj-lt"/>
                <a:ea typeface="Calibri" panose="020F0502020204030204" pitchFamily="34" charset="0"/>
                <a:cs typeface="Calibri" panose="020F0502020204030204" pitchFamily="34" charset="0"/>
              </a:rPr>
              <a:t>l</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spc="-10" dirty="0">
                <a:solidFill>
                  <a:schemeClr val="bg1"/>
                </a:solidFill>
                <a:effectLst/>
                <a:latin typeface="+mj-lt"/>
                <a:ea typeface="Calibri" panose="020F0502020204030204" pitchFamily="34" charset="0"/>
                <a:cs typeface="Calibri" panose="020F0502020204030204" pitchFamily="34" charset="0"/>
              </a:rPr>
              <a:t>g</a:t>
            </a:r>
            <a:r>
              <a:rPr lang="en-GB" sz="1600" kern="50" dirty="0">
                <a:solidFill>
                  <a:schemeClr val="bg1"/>
                </a:solidFill>
                <a:effectLst/>
                <a:latin typeface="+mj-lt"/>
                <a:ea typeface="Calibri" panose="020F0502020204030204" pitchFamily="34" charset="0"/>
                <a:cs typeface="Calibri" panose="020F0502020204030204" pitchFamily="34" charset="0"/>
              </a:rPr>
              <a:t>es</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t</a:t>
            </a:r>
            <a:r>
              <a:rPr lang="en-GB" sz="1600" kern="50" spc="-1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te</a:t>
            </a:r>
            <a:r>
              <a:rPr lang="en-GB" sz="1600" kern="50" spc="-5" dirty="0">
                <a:solidFill>
                  <a:schemeClr val="bg1"/>
                </a:solidFill>
                <a:effectLst/>
                <a:latin typeface="+mj-lt"/>
                <a:ea typeface="Calibri" panose="020F0502020204030204" pitchFamily="34" charset="0"/>
                <a:cs typeface="Calibri" panose="020F0502020204030204" pitchFamily="34" charset="0"/>
              </a:rPr>
              <a:t>g</a:t>
            </a:r>
            <a:r>
              <a:rPr lang="en-GB" sz="1600" kern="50" dirty="0">
                <a:solidFill>
                  <a:schemeClr val="bg1"/>
                </a:solidFill>
                <a:effectLst/>
                <a:latin typeface="+mj-lt"/>
                <a:ea typeface="Calibri" panose="020F0502020204030204" pitchFamily="34" charset="0"/>
                <a:cs typeface="Calibri" panose="020F0502020204030204" pitchFamily="34" charset="0"/>
              </a:rPr>
              <a:t>rity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dirty="0">
                <a:solidFill>
                  <a:schemeClr val="bg1"/>
                </a:solidFill>
                <a:effectLst/>
                <a:latin typeface="+mj-lt"/>
                <a:ea typeface="Calibri" panose="020F0502020204030204" pitchFamily="34" charset="0"/>
                <a:cs typeface="Calibri" panose="020F0502020204030204" pitchFamily="34" charset="0"/>
              </a:rPr>
              <a:t>f</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a</a:t>
            </a:r>
            <a:r>
              <a:rPr lang="en-GB" sz="1600" kern="50" spc="-2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upd</a:t>
            </a:r>
            <a:r>
              <a:rPr lang="en-GB" sz="1600" kern="50" dirty="0">
                <a:solidFill>
                  <a:schemeClr val="bg1"/>
                </a:solidFill>
                <a:effectLst/>
                <a:latin typeface="+mj-lt"/>
                <a:ea typeface="Calibri" panose="020F0502020204030204" pitchFamily="34" charset="0"/>
                <a:cs typeface="Calibri" panose="020F0502020204030204" pitchFamily="34" charset="0"/>
              </a:rPr>
              <a:t>ati</a:t>
            </a:r>
            <a:r>
              <a:rPr lang="en-GB" sz="1600" kern="50" spc="-5"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g</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10" dirty="0">
                <a:solidFill>
                  <a:schemeClr val="bg1"/>
                </a:solidFill>
                <a:effectLst/>
                <a:latin typeface="+mj-lt"/>
                <a:ea typeface="Calibri" panose="020F0502020204030204" pitchFamily="34" charset="0"/>
                <a:cs typeface="Calibri" panose="020F0502020204030204" pitchFamily="34" charset="0"/>
              </a:rPr>
              <a:t>e</a:t>
            </a:r>
            <a:r>
              <a:rPr lang="en-GB" sz="1600" kern="50" spc="-5" dirty="0">
                <a:solidFill>
                  <a:schemeClr val="bg1"/>
                </a:solidFill>
                <a:effectLst/>
                <a:latin typeface="+mj-lt"/>
                <a:ea typeface="Calibri" panose="020F0502020204030204" pitchFamily="34" charset="0"/>
                <a:cs typeface="Calibri" panose="020F0502020204030204" pitchFamily="34" charset="0"/>
              </a:rPr>
              <a:t>xp</a:t>
            </a:r>
            <a:r>
              <a:rPr lang="en-GB" sz="1600" kern="50" dirty="0">
                <a:solidFill>
                  <a:schemeClr val="bg1"/>
                </a:solidFill>
                <a:effectLst/>
                <a:latin typeface="+mj-lt"/>
                <a:ea typeface="Calibri" panose="020F0502020204030204" pitchFamily="34" charset="0"/>
                <a:cs typeface="Calibri" panose="020F0502020204030204" pitchFamily="34" charset="0"/>
              </a:rPr>
              <a:t>ert</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o</a:t>
            </a:r>
            <a:r>
              <a:rPr lang="en-GB" sz="1600" kern="50" spc="-5" dirty="0">
                <a:solidFill>
                  <a:schemeClr val="bg1"/>
                </a:solidFill>
                <a:effectLst/>
                <a:latin typeface="+mj-lt"/>
                <a:ea typeface="Calibri" panose="020F0502020204030204" pitchFamily="34" charset="0"/>
                <a:cs typeface="Calibri" panose="020F0502020204030204" pitchFamily="34" charset="0"/>
              </a:rPr>
              <a:t>p</a:t>
            </a:r>
            <a:r>
              <a:rPr lang="en-GB" sz="1600" kern="50" dirty="0">
                <a:solidFill>
                  <a:schemeClr val="bg1"/>
                </a:solidFill>
                <a:effectLst/>
                <a:latin typeface="+mj-lt"/>
                <a:ea typeface="Calibri" panose="020F0502020204030204" pitchFamily="34" charset="0"/>
                <a:cs typeface="Calibri" panose="020F0502020204030204" pitchFamily="34" charset="0"/>
              </a:rPr>
              <a:t>i</a:t>
            </a:r>
            <a:r>
              <a:rPr lang="en-GB" sz="1600" kern="50" spc="-10" dirty="0">
                <a:solidFill>
                  <a:schemeClr val="bg1"/>
                </a:solidFill>
                <a:effectLst/>
                <a:latin typeface="+mj-lt"/>
                <a:ea typeface="Calibri" panose="020F0502020204030204" pitchFamily="34" charset="0"/>
                <a:cs typeface="Calibri" panose="020F0502020204030204" pitchFamily="34" charset="0"/>
              </a:rPr>
              <a:t>n</a:t>
            </a:r>
            <a:r>
              <a:rPr lang="en-GB" sz="1600" kern="50" dirty="0">
                <a:solidFill>
                  <a:schemeClr val="bg1"/>
                </a:solidFill>
                <a:effectLst/>
                <a:latin typeface="+mj-lt"/>
                <a:ea typeface="Calibri" panose="020F0502020204030204" pitchFamily="34" charset="0"/>
                <a:cs typeface="Calibri" panose="020F0502020204030204" pitchFamily="34" charset="0"/>
              </a:rPr>
              <a:t>ion.</a:t>
            </a:r>
            <a:r>
              <a:rPr lang="en-GB" sz="1600" kern="50" dirty="0">
                <a:solidFill>
                  <a:schemeClr val="bg1"/>
                </a:solidFill>
                <a:effectLst/>
                <a:latin typeface="+mj-lt"/>
                <a:ea typeface="Calibri" panose="020F0502020204030204" pitchFamily="34" charset="0"/>
                <a:cs typeface="Helvetica" panose="020B0604020202020204" pitchFamily="34"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E1850140-AAB2-F2D1-FF9D-A8C76C2E4607}"/>
              </a:ext>
            </a:extLst>
          </p:cNvPr>
          <p:cNvPicPr>
            <a:picLocks noChangeAspect="1"/>
          </p:cNvPicPr>
          <p:nvPr/>
        </p:nvPicPr>
        <p:blipFill>
          <a:blip r:embed="rId2"/>
          <a:stretch>
            <a:fillRect/>
          </a:stretch>
        </p:blipFill>
        <p:spPr>
          <a:xfrm>
            <a:off x="9298835" y="6562725"/>
            <a:ext cx="2131165" cy="466725"/>
          </a:xfrm>
          <a:prstGeom prst="rect">
            <a:avLst/>
          </a:prstGeom>
        </p:spPr>
      </p:pic>
      <p:sp>
        <p:nvSpPr>
          <p:cNvPr id="3" name="TextBox 2">
            <a:extLst>
              <a:ext uri="{FF2B5EF4-FFF2-40B4-BE49-F238E27FC236}">
                <a16:creationId xmlns:a16="http://schemas.microsoft.com/office/drawing/2014/main" id="{A7285E39-C092-AEC2-B07F-9770D1B437EB}"/>
              </a:ext>
            </a:extLst>
          </p:cNvPr>
          <p:cNvSpPr txBox="1"/>
          <p:nvPr/>
        </p:nvSpPr>
        <p:spPr>
          <a:xfrm>
            <a:off x="502623" y="860327"/>
            <a:ext cx="5910079" cy="707886"/>
          </a:xfrm>
          <a:prstGeom prst="rect">
            <a:avLst/>
          </a:prstGeom>
          <a:noFill/>
        </p:spPr>
        <p:txBody>
          <a:bodyPr wrap="none" rtlCol="0">
            <a:spAutoFit/>
          </a:bodyPr>
          <a:lstStyle/>
          <a:p>
            <a:r>
              <a:rPr lang="en-US" sz="4000" b="1" u="sng" dirty="0">
                <a:solidFill>
                  <a:schemeClr val="bg1"/>
                </a:solidFill>
                <a:latin typeface="+mj-lt"/>
              </a:rPr>
              <a:t>Avoiding conflicts of Interest</a:t>
            </a:r>
          </a:p>
        </p:txBody>
      </p:sp>
    </p:spTree>
    <p:extLst>
      <p:ext uri="{BB962C8B-B14F-4D97-AF65-F5344CB8AC3E}">
        <p14:creationId xmlns:p14="http://schemas.microsoft.com/office/powerpoint/2010/main" val="34640954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F73F29-E827-5AC8-12E4-1232BC731274}"/>
              </a:ext>
            </a:extLst>
          </p:cNvPr>
          <p:cNvSpPr txBox="1"/>
          <p:nvPr/>
        </p:nvSpPr>
        <p:spPr>
          <a:xfrm>
            <a:off x="665535" y="-248934"/>
            <a:ext cx="10924162" cy="8079263"/>
          </a:xfrm>
          <a:prstGeom prst="rect">
            <a:avLst/>
          </a:prstGeom>
          <a:noFill/>
        </p:spPr>
        <p:txBody>
          <a:bodyPr wrap="square" rtlCol="0">
            <a:spAutoFit/>
          </a:bodyPr>
          <a:lstStyle/>
          <a:p>
            <a:pPr lvl="0" algn="just">
              <a:lnSpc>
                <a:spcPct val="150000"/>
              </a:lnSpc>
            </a:pPr>
            <a:endParaRPr lang="en-GB" sz="1400" b="1" u="sng" kern="100" dirty="0">
              <a:solidFill>
                <a:schemeClr val="bg1"/>
              </a:solidFill>
              <a:effectLst/>
              <a:latin typeface="+mj-lt"/>
              <a:ea typeface="Calibri" panose="020F0502020204030204" pitchFamily="34" charset="0"/>
              <a:cs typeface="Times New Roman" panose="02020603050405020304" pitchFamily="18" charset="0"/>
            </a:endParaRPr>
          </a:p>
          <a:p>
            <a:pPr lvl="0" algn="just">
              <a:lnSpc>
                <a:spcPct val="150000"/>
              </a:lnSpc>
            </a:pPr>
            <a:endParaRPr lang="en-GB" sz="1400" b="1" u="sng" kern="100" dirty="0">
              <a:solidFill>
                <a:schemeClr val="bg1"/>
              </a:solidFill>
              <a:latin typeface="+mj-lt"/>
              <a:ea typeface="Calibri" panose="020F0502020204030204" pitchFamily="34" charset="0"/>
              <a:cs typeface="Times New Roman" panose="02020603050405020304" pitchFamily="18" charset="0"/>
            </a:endParaRPr>
          </a:p>
          <a:p>
            <a:pPr lvl="0" algn="just">
              <a:lnSpc>
                <a:spcPct val="150000"/>
              </a:lnSpc>
            </a:pPr>
            <a:r>
              <a:rPr lang="en-GB" sz="1600" b="1" u="sng" kern="100" dirty="0">
                <a:solidFill>
                  <a:schemeClr val="bg1"/>
                </a:solidFill>
                <a:effectLst/>
                <a:latin typeface="+mj-lt"/>
                <a:ea typeface="Calibri" panose="020F0502020204030204" pitchFamily="34" charset="0"/>
                <a:cs typeface="Times New Roman" panose="02020603050405020304" pitchFamily="18" charset="0"/>
              </a:rPr>
              <a:t>HOW WILL THE ASSESSMENT BE FUNDED?</a:t>
            </a:r>
          </a:p>
          <a:p>
            <a:pPr marL="685800" algn="just">
              <a:lnSpc>
                <a:spcPct val="150000"/>
              </a:lnSpc>
            </a:pPr>
            <a:r>
              <a:rPr lang="en-GB" sz="1600" b="1" kern="100" dirty="0">
                <a:solidFill>
                  <a:schemeClr val="bg1"/>
                </a:solidFill>
                <a:effectLst/>
                <a:latin typeface="+mj-lt"/>
                <a:ea typeface="Calibri" panose="020F0502020204030204" pitchFamily="34" charset="0"/>
                <a:cs typeface="Times New Roman" panose="02020603050405020304" pitchFamily="18"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50" spc="-5" dirty="0">
                <a:solidFill>
                  <a:schemeClr val="bg1"/>
                </a:solidFill>
                <a:effectLst/>
                <a:latin typeface="+mj-lt"/>
                <a:ea typeface="Calibri" panose="020F0502020204030204" pitchFamily="34" charset="0"/>
                <a:cs typeface="Calibri" panose="020F0502020204030204" pitchFamily="34" charset="0"/>
              </a:rPr>
              <a:t>T</a:t>
            </a:r>
            <a:r>
              <a:rPr lang="en-GB" sz="1600" kern="50" spc="5" dirty="0">
                <a:solidFill>
                  <a:schemeClr val="bg1"/>
                </a:solidFill>
                <a:effectLst/>
                <a:latin typeface="+mj-lt"/>
                <a:ea typeface="Calibri" panose="020F0502020204030204" pitchFamily="34" charset="0"/>
                <a:cs typeface="Calibri" panose="020F0502020204030204" pitchFamily="34" charset="0"/>
              </a:rPr>
              <a:t>h</a:t>
            </a:r>
            <a:r>
              <a:rPr lang="en-GB" sz="1600" kern="50" dirty="0">
                <a:solidFill>
                  <a:schemeClr val="bg1"/>
                </a:solidFill>
                <a:effectLst/>
                <a:latin typeface="+mj-lt"/>
                <a:ea typeface="Calibri" panose="020F0502020204030204" pitchFamily="34" charset="0"/>
                <a:cs typeface="Calibri" panose="020F0502020204030204" pitchFamily="34" charset="0"/>
              </a:rPr>
              <a:t>e</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spc="-5" dirty="0">
                <a:solidFill>
                  <a:schemeClr val="bg1"/>
                </a:solidFill>
                <a:effectLst/>
                <a:latin typeface="+mj-lt"/>
                <a:ea typeface="Calibri" panose="020F0502020204030204" pitchFamily="34" charset="0"/>
                <a:cs typeface="Calibri" panose="020F0502020204030204" pitchFamily="34" charset="0"/>
              </a:rPr>
              <a:t>co</a:t>
            </a:r>
            <a:r>
              <a:rPr lang="en-GB" sz="1600" kern="50" spc="-10" dirty="0">
                <a:solidFill>
                  <a:schemeClr val="bg1"/>
                </a:solidFill>
                <a:effectLst/>
                <a:latin typeface="+mj-lt"/>
                <a:ea typeface="Calibri" panose="020F0502020204030204" pitchFamily="34" charset="0"/>
                <a:cs typeface="Calibri" panose="020F0502020204030204" pitchFamily="34" charset="0"/>
              </a:rPr>
              <a:t>s</a:t>
            </a:r>
            <a:r>
              <a:rPr lang="en-GB" sz="1600" kern="50" dirty="0">
                <a:solidFill>
                  <a:schemeClr val="bg1"/>
                </a:solidFill>
                <a:effectLst/>
                <a:latin typeface="+mj-lt"/>
                <a:ea typeface="Calibri" panose="020F0502020204030204" pitchFamily="34" charset="0"/>
                <a:cs typeface="Calibri" panose="020F0502020204030204" pitchFamily="34" charset="0"/>
              </a:rPr>
              <a:t>ts involved with obtaining an expert’s report </a:t>
            </a:r>
            <a:r>
              <a:rPr lang="en-GB" sz="1600" kern="50" spc="5" dirty="0">
                <a:solidFill>
                  <a:schemeClr val="bg1"/>
                </a:solidFill>
                <a:effectLst/>
                <a:latin typeface="+mj-lt"/>
                <a:ea typeface="Calibri" panose="020F0502020204030204" pitchFamily="34" charset="0"/>
                <a:cs typeface="Calibri" panose="020F0502020204030204" pitchFamily="34" charset="0"/>
              </a:rPr>
              <a:t>are usually</a:t>
            </a:r>
            <a:r>
              <a:rPr lang="en-GB" sz="1600" kern="50" dirty="0">
                <a:solidFill>
                  <a:schemeClr val="bg1"/>
                </a:solidFill>
                <a:effectLst/>
                <a:latin typeface="+mj-lt"/>
                <a:ea typeface="Calibri" panose="020F0502020204030204" pitchFamily="34" charset="0"/>
                <a:cs typeface="Helvetica" panose="020B0604020202020204" pitchFamily="34" charset="0"/>
              </a:rPr>
              <a:t> </a:t>
            </a:r>
            <a:r>
              <a:rPr lang="en-GB" sz="1600" kern="50" dirty="0">
                <a:solidFill>
                  <a:schemeClr val="bg1"/>
                </a:solidFill>
                <a:effectLst/>
                <a:latin typeface="+mj-lt"/>
                <a:ea typeface="Calibri" panose="020F0502020204030204" pitchFamily="34" charset="0"/>
                <a:cs typeface="Calibri" panose="020F0502020204030204" pitchFamily="34" charset="0"/>
              </a:rPr>
              <a:t>significant. Careful thought needs to be given to how an assessment will be funded. If both parties are legally aided and the expert has agreed to report within the Legal Aid Agency’s codified rates, costs should be straightforward.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50" dirty="0">
                <a:solidFill>
                  <a:schemeClr val="bg1"/>
                </a:solidFill>
                <a:effectLst/>
                <a:latin typeface="+mj-lt"/>
                <a:ea typeface="Calibri" panose="020F0502020204030204" pitchFamily="34" charset="0"/>
                <a:cs typeface="Calibri" panose="020F0502020204030204" pitchFamily="34"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50" dirty="0">
                <a:solidFill>
                  <a:schemeClr val="bg1"/>
                </a:solidFill>
                <a:effectLst/>
                <a:latin typeface="+mj-lt"/>
                <a:ea typeface="Calibri" panose="020F0502020204030204" pitchFamily="34" charset="0"/>
                <a:cs typeface="Calibri" panose="020F0502020204030204" pitchFamily="34" charset="0"/>
              </a:rPr>
              <a:t>Some potential issues may arise in the following circumstances, for </a:t>
            </a:r>
            <a:r>
              <a:rPr lang="en-GB" sz="1600" kern="50">
                <a:solidFill>
                  <a:schemeClr val="bg1"/>
                </a:solidFill>
                <a:effectLst/>
                <a:latin typeface="+mj-lt"/>
                <a:ea typeface="Calibri" panose="020F0502020204030204" pitchFamily="34" charset="0"/>
                <a:cs typeface="Calibri" panose="020F0502020204030204" pitchFamily="34" charset="0"/>
              </a:rPr>
              <a:t>example:</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kern="50" dirty="0">
                <a:solidFill>
                  <a:schemeClr val="bg1"/>
                </a:solidFill>
                <a:effectLst/>
                <a:latin typeface="+mj-lt"/>
                <a:ea typeface="Calibri" panose="020F0502020204030204" pitchFamily="34" charset="0"/>
                <a:cs typeface="Calibri" panose="020F0502020204030204" pitchFamily="34" charset="0"/>
              </a:rPr>
              <a:t>Rates in excess of codified rates</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kern="50" dirty="0">
                <a:solidFill>
                  <a:schemeClr val="bg1"/>
                </a:solidFill>
                <a:effectLst/>
                <a:latin typeface="+mj-lt"/>
                <a:ea typeface="Calibri" panose="020F0502020204030204" pitchFamily="34" charset="0"/>
                <a:cs typeface="Calibri" panose="020F0502020204030204" pitchFamily="34" charset="0"/>
              </a:rPr>
              <a:t>Experts not listed in the renumeration regulations</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kern="50" dirty="0">
                <a:solidFill>
                  <a:schemeClr val="bg1"/>
                </a:solidFill>
                <a:effectLst/>
                <a:latin typeface="+mj-lt"/>
                <a:ea typeface="Calibri" panose="020F0502020204030204" pitchFamily="34" charset="0"/>
                <a:cs typeface="Calibri" panose="020F0502020204030204" pitchFamily="34" charset="0"/>
              </a:rPr>
              <a:t>Is one or more of the parties a litigant in person?</a:t>
            </a:r>
          </a:p>
          <a:p>
            <a:pPr marL="342900" lvl="0" indent="-342900" algn="just">
              <a:lnSpc>
                <a:spcPct val="150000"/>
              </a:lnSpc>
              <a:buFont typeface="Symbol" panose="05050102010706020507" pitchFamily="18" charset="2"/>
              <a:buChar char=""/>
            </a:pPr>
            <a:endParaRPr lang="en-GB" sz="1600" kern="50" dirty="0">
              <a:solidFill>
                <a:schemeClr val="bg1"/>
              </a:solidFill>
              <a:effectLst/>
              <a:latin typeface="+mj-lt"/>
              <a:ea typeface="Calibri" panose="020F0502020204030204" pitchFamily="34" charset="0"/>
              <a:cs typeface="Calibri" panose="020F0502020204030204" pitchFamily="34" charset="0"/>
            </a:endParaRPr>
          </a:p>
          <a:p>
            <a:pPr algn="just">
              <a:lnSpc>
                <a:spcPct val="150000"/>
              </a:lnSpc>
            </a:pPr>
            <a:r>
              <a:rPr lang="en-GB" sz="1600" b="1" kern="100" dirty="0">
                <a:solidFill>
                  <a:schemeClr val="bg1"/>
                </a:solidFill>
                <a:effectLst/>
                <a:latin typeface="+mj-lt"/>
                <a:ea typeface="Calibri" panose="020F0502020204030204" pitchFamily="34" charset="0"/>
                <a:cs typeface="Times New Roman" panose="02020603050405020304" pitchFamily="18" charset="0"/>
              </a:rPr>
              <a:t>Some ideas to help address some of the difficulties:</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Toxicology at GP?</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Applications for prior authority</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Appointing a 16.4 guardian?</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Funds held on account?</a:t>
            </a:r>
          </a:p>
          <a:p>
            <a:pPr marL="342900" lvl="0" indent="-342900" algn="just">
              <a:lnSpc>
                <a:spcPct val="150000"/>
              </a:lnSpc>
              <a:buFont typeface="Symbol" panose="05050102010706020507" pitchFamily="18" charset="2"/>
              <a:buChar char=""/>
            </a:pPr>
            <a:endParaRPr lang="en-GB" sz="1400" kern="100" dirty="0">
              <a:solidFill>
                <a:schemeClr val="bg1"/>
              </a:solidFill>
              <a:effectLst/>
              <a:latin typeface="+mj-lt"/>
              <a:ea typeface="Calibri" panose="020F0502020204030204" pitchFamily="34" charset="0"/>
              <a:cs typeface="Times New Roman" panose="02020603050405020304" pitchFamily="18" charset="0"/>
            </a:endParaRP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A32C9E33-AF23-1477-B2CF-BA72FCB55A60}"/>
              </a:ext>
            </a:extLst>
          </p:cNvPr>
          <p:cNvPicPr>
            <a:picLocks noChangeAspect="1"/>
          </p:cNvPicPr>
          <p:nvPr/>
        </p:nvPicPr>
        <p:blipFill>
          <a:blip r:embed="rId2"/>
          <a:stretch>
            <a:fillRect/>
          </a:stretch>
        </p:blipFill>
        <p:spPr>
          <a:xfrm>
            <a:off x="9280050" y="6520511"/>
            <a:ext cx="2149950" cy="470839"/>
          </a:xfrm>
          <a:prstGeom prst="rect">
            <a:avLst/>
          </a:prstGeom>
        </p:spPr>
      </p:pic>
      <p:sp>
        <p:nvSpPr>
          <p:cNvPr id="3" name="TextBox 2">
            <a:extLst>
              <a:ext uri="{FF2B5EF4-FFF2-40B4-BE49-F238E27FC236}">
                <a16:creationId xmlns:a16="http://schemas.microsoft.com/office/drawing/2014/main" id="{280B5FD0-DA4A-8A63-B2BD-2F115721BE9E}"/>
              </a:ext>
            </a:extLst>
          </p:cNvPr>
          <p:cNvSpPr txBox="1"/>
          <p:nvPr/>
        </p:nvSpPr>
        <p:spPr>
          <a:xfrm>
            <a:off x="665535" y="-76214"/>
            <a:ext cx="1186159" cy="646331"/>
          </a:xfrm>
          <a:prstGeom prst="rect">
            <a:avLst/>
          </a:prstGeom>
          <a:noFill/>
        </p:spPr>
        <p:txBody>
          <a:bodyPr wrap="none" rtlCol="0">
            <a:spAutoFit/>
          </a:bodyPr>
          <a:lstStyle/>
          <a:p>
            <a:r>
              <a:rPr lang="en-US" sz="3600" u="sng" dirty="0">
                <a:solidFill>
                  <a:schemeClr val="bg1"/>
                </a:solidFill>
              </a:rPr>
              <a:t>Costs</a:t>
            </a:r>
          </a:p>
        </p:txBody>
      </p:sp>
    </p:spTree>
    <p:extLst>
      <p:ext uri="{BB962C8B-B14F-4D97-AF65-F5344CB8AC3E}">
        <p14:creationId xmlns:p14="http://schemas.microsoft.com/office/powerpoint/2010/main" val="2241662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68DE9A-74E6-9AEC-B173-BC180E65ACCA}"/>
              </a:ext>
            </a:extLst>
          </p:cNvPr>
          <p:cNvSpPr txBox="1"/>
          <p:nvPr/>
        </p:nvSpPr>
        <p:spPr>
          <a:xfrm>
            <a:off x="2459866" y="3233991"/>
            <a:ext cx="7067754" cy="1569789"/>
          </a:xfrm>
          <a:prstGeom prst="rect">
            <a:avLst/>
          </a:prstGeom>
          <a:noFill/>
        </p:spPr>
        <p:txBody>
          <a:bodyPr wrap="square" rtlCol="0">
            <a:spAutoFit/>
          </a:bodyPr>
          <a:lstStyle/>
          <a:p>
            <a:r>
              <a:rPr lang="en-GB" sz="2400" b="1" u="sng" kern="50" dirty="0">
                <a:solidFill>
                  <a:schemeClr val="bg1"/>
                </a:solidFill>
                <a:effectLst/>
                <a:latin typeface="+mj-lt"/>
                <a:ea typeface="Calibri" panose="020F0502020204030204" pitchFamily="34" charset="0"/>
                <a:cs typeface="Calibri" panose="020F0502020204030204" pitchFamily="34" charset="0"/>
              </a:rPr>
              <a:t>CONCLUSION, ANY QUESTIONS, AND THANK YOU.</a:t>
            </a:r>
            <a:endParaRPr lang="en-GB" sz="2400" kern="100" dirty="0">
              <a:solidFill>
                <a:schemeClr val="bg1"/>
              </a:solidFill>
              <a:effectLst/>
              <a:latin typeface="+mj-lt"/>
              <a:ea typeface="Calibri" panose="020F0502020204030204" pitchFamily="34" charset="0"/>
              <a:cs typeface="Times New Roman" panose="02020603050405020304" pitchFamily="18" charset="0"/>
            </a:endParaRP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B88B579E-56ED-5DD5-38DC-5C692A83DCD4}"/>
              </a:ext>
            </a:extLst>
          </p:cNvPr>
          <p:cNvPicPr>
            <a:picLocks noChangeAspect="1"/>
          </p:cNvPicPr>
          <p:nvPr/>
        </p:nvPicPr>
        <p:blipFill>
          <a:blip r:embed="rId2"/>
          <a:stretch>
            <a:fillRect/>
          </a:stretch>
        </p:blipFill>
        <p:spPr>
          <a:xfrm>
            <a:off x="9204250" y="6543675"/>
            <a:ext cx="2131164" cy="466725"/>
          </a:xfrm>
          <a:prstGeom prst="rect">
            <a:avLst/>
          </a:prstGeom>
        </p:spPr>
      </p:pic>
    </p:spTree>
    <p:extLst>
      <p:ext uri="{BB962C8B-B14F-4D97-AF65-F5344CB8AC3E}">
        <p14:creationId xmlns:p14="http://schemas.microsoft.com/office/powerpoint/2010/main" val="3918994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E538C3-FC1C-3C46-A320-17E683CA7DA2}"/>
              </a:ext>
            </a:extLst>
          </p:cNvPr>
          <p:cNvSpPr txBox="1"/>
          <p:nvPr/>
        </p:nvSpPr>
        <p:spPr>
          <a:xfrm>
            <a:off x="3160231" y="2528258"/>
            <a:ext cx="5838824" cy="2766911"/>
          </a:xfrm>
          <a:prstGeom prst="rect">
            <a:avLst/>
          </a:prstGeom>
          <a:noFill/>
        </p:spPr>
        <p:txBody>
          <a:bodyPr wrap="square">
            <a:spAutoFit/>
          </a:bodyPr>
          <a:lstStyle/>
          <a:p>
            <a:pPr marL="342900" lvl="0" indent="-342900" algn="just">
              <a:lnSpc>
                <a:spcPct val="150000"/>
              </a:lnSpc>
              <a:buFont typeface="Symbol" panose="05050102010706020507" pitchFamily="18" charset="2"/>
              <a:buChar char=""/>
            </a:pPr>
            <a:r>
              <a:rPr lang="en-GB" sz="4000" kern="100" dirty="0">
                <a:solidFill>
                  <a:schemeClr val="bg1"/>
                </a:solidFill>
                <a:effectLst/>
                <a:latin typeface="+mj-lt"/>
                <a:ea typeface="Calibri" panose="020F0502020204030204" pitchFamily="34" charset="0"/>
                <a:cs typeface="Times New Roman" panose="02020603050405020304" pitchFamily="18" charset="0"/>
              </a:rPr>
              <a:t>Purpose of this talk</a:t>
            </a:r>
          </a:p>
          <a:p>
            <a:pPr algn="just">
              <a:lnSpc>
                <a:spcPct val="150000"/>
              </a:lnSpc>
            </a:pPr>
            <a:r>
              <a:rPr lang="en-GB" sz="4000" kern="100" dirty="0">
                <a:solidFill>
                  <a:schemeClr val="bg1"/>
                </a:solidFill>
                <a:effectLst/>
                <a:latin typeface="+mj-lt"/>
                <a:ea typeface="Calibri" panose="020F0502020204030204" pitchFamily="34" charset="0"/>
                <a:cs typeface="Times New Roman" panose="02020603050405020304" pitchFamily="18" charset="0"/>
              </a:rPr>
              <a:t> </a:t>
            </a:r>
          </a:p>
          <a:p>
            <a:pPr marL="342900" lvl="0" indent="-342900" algn="just">
              <a:lnSpc>
                <a:spcPct val="150000"/>
              </a:lnSpc>
              <a:buFont typeface="Symbol" panose="05050102010706020507" pitchFamily="18" charset="2"/>
              <a:buChar char=""/>
            </a:pPr>
            <a:r>
              <a:rPr lang="en-GB" sz="4000" kern="100" dirty="0">
                <a:solidFill>
                  <a:schemeClr val="bg1"/>
                </a:solidFill>
                <a:effectLst/>
                <a:latin typeface="+mj-lt"/>
                <a:ea typeface="Calibri" panose="020F0502020204030204" pitchFamily="34" charset="0"/>
                <a:cs typeface="Times New Roman" panose="02020603050405020304" pitchFamily="18" charset="0"/>
              </a:rPr>
              <a:t>Topics to be covered</a:t>
            </a:r>
          </a:p>
        </p:txBody>
      </p:sp>
      <p:pic>
        <p:nvPicPr>
          <p:cNvPr id="5" name="Picture 4" descr="A black background with red and grey letters&#10;&#10;Description automatically generated">
            <a:extLst>
              <a:ext uri="{FF2B5EF4-FFF2-40B4-BE49-F238E27FC236}">
                <a16:creationId xmlns:a16="http://schemas.microsoft.com/office/drawing/2014/main" id="{AFE36BB7-5AED-D760-334B-29FBCF58CB18}"/>
              </a:ext>
            </a:extLst>
          </p:cNvPr>
          <p:cNvPicPr>
            <a:picLocks noChangeAspect="1"/>
          </p:cNvPicPr>
          <p:nvPr/>
        </p:nvPicPr>
        <p:blipFill>
          <a:blip r:embed="rId2"/>
          <a:stretch>
            <a:fillRect/>
          </a:stretch>
        </p:blipFill>
        <p:spPr>
          <a:xfrm>
            <a:off x="9211851" y="6600825"/>
            <a:ext cx="2218150" cy="485775"/>
          </a:xfrm>
          <a:prstGeom prst="rect">
            <a:avLst/>
          </a:prstGeom>
        </p:spPr>
      </p:pic>
      <p:sp>
        <p:nvSpPr>
          <p:cNvPr id="4" name="TextBox 3">
            <a:extLst>
              <a:ext uri="{FF2B5EF4-FFF2-40B4-BE49-F238E27FC236}">
                <a16:creationId xmlns:a16="http://schemas.microsoft.com/office/drawing/2014/main" id="{97A6EA5D-26E5-24DF-6635-EFD49B42E17B}"/>
              </a:ext>
            </a:extLst>
          </p:cNvPr>
          <p:cNvSpPr txBox="1"/>
          <p:nvPr/>
        </p:nvSpPr>
        <p:spPr>
          <a:xfrm>
            <a:off x="674711" y="1112592"/>
            <a:ext cx="6259132" cy="707886"/>
          </a:xfrm>
          <a:prstGeom prst="rect">
            <a:avLst/>
          </a:prstGeom>
          <a:noFill/>
        </p:spPr>
        <p:txBody>
          <a:bodyPr wrap="square" rtlCol="0">
            <a:spAutoFit/>
          </a:bodyPr>
          <a:lstStyle/>
          <a:p>
            <a:r>
              <a:rPr lang="en-US" sz="4000" dirty="0">
                <a:solidFill>
                  <a:schemeClr val="bg1"/>
                </a:solidFill>
                <a:latin typeface="+mj-lt"/>
              </a:rPr>
              <a:t>Introduction</a:t>
            </a:r>
          </a:p>
        </p:txBody>
      </p:sp>
    </p:spTree>
    <p:extLst>
      <p:ext uri="{BB962C8B-B14F-4D97-AF65-F5344CB8AC3E}">
        <p14:creationId xmlns:p14="http://schemas.microsoft.com/office/powerpoint/2010/main" val="2592728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805F4F9-D723-7393-45CD-BB0B144DFE45}"/>
              </a:ext>
            </a:extLst>
          </p:cNvPr>
          <p:cNvSpPr txBox="1"/>
          <p:nvPr/>
        </p:nvSpPr>
        <p:spPr>
          <a:xfrm>
            <a:off x="669702" y="1129399"/>
            <a:ext cx="10760297" cy="5963427"/>
          </a:xfrm>
          <a:prstGeom prst="rect">
            <a:avLst/>
          </a:prstGeom>
          <a:noFill/>
        </p:spPr>
        <p:txBody>
          <a:bodyPr wrap="square" rtlCol="0">
            <a:spAutoFit/>
          </a:bodyPr>
          <a:lstStyle/>
          <a:p>
            <a:pPr lvl="0" algn="just">
              <a:lnSpc>
                <a:spcPct val="150000"/>
              </a:lnSpc>
            </a:pPr>
            <a:r>
              <a:rPr lang="en-GB" sz="1600" b="1" u="sng" kern="100" dirty="0">
                <a:solidFill>
                  <a:schemeClr val="bg1"/>
                </a:solidFill>
                <a:effectLst/>
                <a:latin typeface="+mj-lt"/>
                <a:ea typeface="Calibri" panose="020F0502020204030204" pitchFamily="34" charset="0"/>
                <a:cs typeface="Times New Roman" panose="02020603050405020304" pitchFamily="18" charset="0"/>
              </a:rPr>
              <a:t>WHEN MIGHT AN EXPERT BE NEEDED?</a:t>
            </a:r>
            <a:endParaRPr lang="en-GB" sz="1600" u="sng"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100" dirty="0">
                <a:solidFill>
                  <a:schemeClr val="bg1"/>
                </a:solidFill>
                <a:effectLst/>
                <a:latin typeface="+mj-lt"/>
                <a:ea typeface="Calibri" panose="020F0502020204030204" pitchFamily="34" charset="0"/>
                <a:cs typeface="Times New Roman" panose="02020603050405020304" pitchFamily="18" charset="0"/>
              </a:rPr>
              <a:t>An order authorising expert evidence will only be made where it is “necessary” to assist the court to resolve the proceedings justly (see FPR 25.4(3) for non-children proceedings; section 13(6) of the Children and Families Act 2014 for children proceedings).</a:t>
            </a:r>
          </a:p>
          <a:p>
            <a:pPr algn="just">
              <a:lnSpc>
                <a:spcPct val="150000"/>
              </a:lnSpc>
            </a:pPr>
            <a:r>
              <a:rPr lang="en-GB" sz="1600" kern="100" dirty="0">
                <a:solidFill>
                  <a:schemeClr val="bg1"/>
                </a:solidFill>
                <a:effectLst/>
                <a:latin typeface="+mj-lt"/>
                <a:ea typeface="Calibri" panose="020F0502020204030204" pitchFamily="34" charset="0"/>
                <a:cs typeface="Times New Roman" panose="02020603050405020304" pitchFamily="18" charset="0"/>
              </a:rPr>
              <a:t> </a:t>
            </a:r>
          </a:p>
          <a:p>
            <a:pPr algn="just">
              <a:lnSpc>
                <a:spcPct val="150000"/>
              </a:lnSpc>
            </a:pPr>
            <a:r>
              <a:rPr lang="en-GB" sz="1600" kern="100" dirty="0">
                <a:solidFill>
                  <a:schemeClr val="bg1"/>
                </a:solidFill>
                <a:effectLst/>
                <a:latin typeface="+mj-lt"/>
                <a:ea typeface="Calibri" panose="020F0502020204030204" pitchFamily="34" charset="0"/>
                <a:cs typeface="Times New Roman" panose="02020603050405020304" pitchFamily="18" charset="0"/>
              </a:rPr>
              <a:t>Such expert evidence will only be “necessary” where it is demanded by the contested issues rather than being merely reasonable, desirable or of assistance (</a:t>
            </a:r>
            <a:r>
              <a:rPr lang="en-GB" sz="1600" i="1" kern="100" dirty="0">
                <a:solidFill>
                  <a:schemeClr val="bg1"/>
                </a:solidFill>
                <a:effectLst/>
                <a:latin typeface="+mj-lt"/>
                <a:ea typeface="Calibri" panose="020F0502020204030204" pitchFamily="34" charset="0"/>
                <a:cs typeface="Times New Roman" panose="02020603050405020304" pitchFamily="18" charset="0"/>
              </a:rPr>
              <a:t>Re H-L (A Child)</a:t>
            </a:r>
            <a:r>
              <a:rPr lang="en-GB" sz="1600" kern="100" dirty="0">
                <a:solidFill>
                  <a:schemeClr val="bg1"/>
                </a:solidFill>
                <a:effectLst/>
                <a:latin typeface="+mj-lt"/>
                <a:ea typeface="Calibri" panose="020F0502020204030204" pitchFamily="34" charset="0"/>
                <a:cs typeface="Times New Roman" panose="02020603050405020304" pitchFamily="18" charset="0"/>
              </a:rPr>
              <a:t> [2013] EWCA </a:t>
            </a:r>
            <a:r>
              <a:rPr lang="en-GB" sz="1600" kern="100" dirty="0" err="1">
                <a:solidFill>
                  <a:schemeClr val="bg1"/>
                </a:solidFill>
                <a:effectLst/>
                <a:latin typeface="+mj-lt"/>
                <a:ea typeface="Calibri" panose="020F0502020204030204" pitchFamily="34" charset="0"/>
                <a:cs typeface="Times New Roman" panose="02020603050405020304" pitchFamily="18" charset="0"/>
              </a:rPr>
              <a:t>Civ</a:t>
            </a:r>
            <a:r>
              <a:rPr lang="en-GB" sz="1600" kern="100" dirty="0">
                <a:solidFill>
                  <a:schemeClr val="bg1"/>
                </a:solidFill>
                <a:effectLst/>
                <a:latin typeface="+mj-lt"/>
                <a:ea typeface="Calibri" panose="020F0502020204030204" pitchFamily="34" charset="0"/>
                <a:cs typeface="Times New Roman" panose="02020603050405020304" pitchFamily="18" charset="0"/>
              </a:rPr>
              <a:t> 655).</a:t>
            </a:r>
          </a:p>
          <a:p>
            <a:pPr algn="just">
              <a:lnSpc>
                <a:spcPct val="150000"/>
              </a:lnSpc>
            </a:pPr>
            <a:r>
              <a:rPr lang="en-GB" sz="1600" b="1" u="none" strike="noStrike" kern="100" dirty="0">
                <a:solidFill>
                  <a:schemeClr val="bg1"/>
                </a:solidFill>
                <a:effectLst/>
                <a:latin typeface="+mj-lt"/>
                <a:ea typeface="Calibri" panose="020F0502020204030204" pitchFamily="34" charset="0"/>
                <a:cs typeface="Times New Roman" panose="02020603050405020304" pitchFamily="18"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100" dirty="0">
                <a:solidFill>
                  <a:schemeClr val="bg1"/>
                </a:solidFill>
                <a:effectLst/>
                <a:latin typeface="+mj-lt"/>
                <a:ea typeface="Calibri" panose="020F0502020204030204" pitchFamily="34" charset="0"/>
                <a:cs typeface="Times New Roman" panose="02020603050405020304" pitchFamily="18" charset="0"/>
              </a:rPr>
              <a:t>Section 13(7) Children and Families Act 2014 criteria summarised:</a:t>
            </a:r>
          </a:p>
          <a:p>
            <a:pPr algn="just">
              <a:lnSpc>
                <a:spcPct val="150000"/>
              </a:lnSpc>
            </a:pPr>
            <a:r>
              <a:rPr lang="en-GB" sz="1600" kern="100" dirty="0">
                <a:solidFill>
                  <a:schemeClr val="bg1"/>
                </a:solidFill>
                <a:effectLst/>
                <a:latin typeface="+mj-lt"/>
                <a:ea typeface="Calibri" panose="020F0502020204030204" pitchFamily="34" charset="0"/>
                <a:cs typeface="Times New Roman" panose="02020603050405020304" pitchFamily="18" charset="0"/>
              </a:rPr>
              <a:t> </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What impact will the instruction have on the welfare of the child(ren)?</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What is the ambit of the proposed assessment – what issue will they help the court determine?</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What other evidence is available?</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What impact will the assessment have on the timetable for proceedings?</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What is the cost of assessment?</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Any other matters prescribed by the Family Procedure Rules?</a:t>
            </a:r>
          </a:p>
        </p:txBody>
      </p:sp>
      <p:pic>
        <p:nvPicPr>
          <p:cNvPr id="8" name="Picture 7" descr="A black background with red and grey letters&#10;&#10;Description automatically generated">
            <a:extLst>
              <a:ext uri="{FF2B5EF4-FFF2-40B4-BE49-F238E27FC236}">
                <a16:creationId xmlns:a16="http://schemas.microsoft.com/office/drawing/2014/main" id="{D181B0F7-CC61-1B4C-130E-22C9B0E1B7F7}"/>
              </a:ext>
            </a:extLst>
          </p:cNvPr>
          <p:cNvPicPr>
            <a:picLocks noChangeAspect="1"/>
          </p:cNvPicPr>
          <p:nvPr/>
        </p:nvPicPr>
        <p:blipFill>
          <a:blip r:embed="rId2"/>
          <a:stretch>
            <a:fillRect/>
          </a:stretch>
        </p:blipFill>
        <p:spPr>
          <a:xfrm>
            <a:off x="9172574" y="6670012"/>
            <a:ext cx="2257426" cy="494376"/>
          </a:xfrm>
          <a:prstGeom prst="rect">
            <a:avLst/>
          </a:prstGeom>
        </p:spPr>
      </p:pic>
      <p:sp>
        <p:nvSpPr>
          <p:cNvPr id="2" name="TextBox 1">
            <a:extLst>
              <a:ext uri="{FF2B5EF4-FFF2-40B4-BE49-F238E27FC236}">
                <a16:creationId xmlns:a16="http://schemas.microsoft.com/office/drawing/2014/main" id="{DD403892-5370-DD62-E433-B65FC7D1C5E9}"/>
              </a:ext>
            </a:extLst>
          </p:cNvPr>
          <p:cNvSpPr txBox="1"/>
          <p:nvPr/>
        </p:nvSpPr>
        <p:spPr>
          <a:xfrm>
            <a:off x="669703" y="572328"/>
            <a:ext cx="4018208" cy="707886"/>
          </a:xfrm>
          <a:prstGeom prst="rect">
            <a:avLst/>
          </a:prstGeom>
          <a:noFill/>
        </p:spPr>
        <p:txBody>
          <a:bodyPr wrap="square" rtlCol="0">
            <a:spAutoFit/>
          </a:bodyPr>
          <a:lstStyle/>
          <a:p>
            <a:r>
              <a:rPr lang="en-US" sz="4000" b="1" u="sng" dirty="0">
                <a:solidFill>
                  <a:schemeClr val="bg1"/>
                </a:solidFill>
                <a:latin typeface="+mj-lt"/>
              </a:rPr>
              <a:t>Necessity</a:t>
            </a:r>
          </a:p>
        </p:txBody>
      </p:sp>
    </p:spTree>
    <p:extLst>
      <p:ext uri="{BB962C8B-B14F-4D97-AF65-F5344CB8AC3E}">
        <p14:creationId xmlns:p14="http://schemas.microsoft.com/office/powerpoint/2010/main" val="3601090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1EAC3E2-56D2-F200-A790-8E0C892BFEDC}"/>
              </a:ext>
            </a:extLst>
          </p:cNvPr>
          <p:cNvSpPr txBox="1"/>
          <p:nvPr/>
        </p:nvSpPr>
        <p:spPr>
          <a:xfrm>
            <a:off x="2390582" y="452755"/>
            <a:ext cx="7190298" cy="5632439"/>
          </a:xfrm>
          <a:prstGeom prst="rect">
            <a:avLst/>
          </a:prstGeom>
          <a:noFill/>
        </p:spPr>
        <p:txBody>
          <a:bodyPr wrap="square" rtlCol="0">
            <a:spAutoFit/>
          </a:bodyPr>
          <a:lstStyle/>
          <a:p>
            <a:pPr algn="ctr">
              <a:lnSpc>
                <a:spcPct val="150000"/>
              </a:lnSpc>
            </a:pPr>
            <a:r>
              <a:rPr lang="en-GB" sz="4000" b="1" u="sng" kern="100" dirty="0">
                <a:solidFill>
                  <a:schemeClr val="bg1"/>
                </a:solidFill>
                <a:effectLst/>
                <a:latin typeface="+mj-lt"/>
                <a:ea typeface="Calibri" panose="020F0502020204030204" pitchFamily="34" charset="0"/>
                <a:cs typeface="Times New Roman" panose="02020603050405020304" pitchFamily="18" charset="0"/>
              </a:rPr>
              <a:t>What sort of issues might an expert report on?</a:t>
            </a:r>
            <a:endParaRPr lang="en-GB" sz="40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b="1" u="none" strike="noStrike" kern="100" dirty="0">
                <a:solidFill>
                  <a:schemeClr val="bg1"/>
                </a:solidFill>
                <a:effectLst/>
                <a:latin typeface="+mj-lt"/>
                <a:ea typeface="Calibri" panose="020F0502020204030204" pitchFamily="34" charset="0"/>
                <a:cs typeface="Times New Roman" panose="02020603050405020304" pitchFamily="18" charset="0"/>
              </a:rPr>
              <a:t> </a:t>
            </a:r>
          </a:p>
          <a:p>
            <a:pPr algn="just">
              <a:lnSpc>
                <a:spcPct val="150000"/>
              </a:lnSpc>
            </a:pP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Mental health issues</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Behavioural/psychological issues</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Drug/alcohol testing</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Parenting capacity</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Others</a:t>
            </a: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70686162-4D44-7C67-9AE6-749909CC681F}"/>
              </a:ext>
            </a:extLst>
          </p:cNvPr>
          <p:cNvPicPr>
            <a:picLocks noChangeAspect="1"/>
          </p:cNvPicPr>
          <p:nvPr/>
        </p:nvPicPr>
        <p:blipFill>
          <a:blip r:embed="rId2"/>
          <a:stretch>
            <a:fillRect/>
          </a:stretch>
        </p:blipFill>
        <p:spPr>
          <a:xfrm>
            <a:off x="9124863" y="6581775"/>
            <a:ext cx="2305137" cy="504825"/>
          </a:xfrm>
          <a:prstGeom prst="rect">
            <a:avLst/>
          </a:prstGeom>
        </p:spPr>
      </p:pic>
    </p:spTree>
    <p:extLst>
      <p:ext uri="{BB962C8B-B14F-4D97-AF65-F5344CB8AC3E}">
        <p14:creationId xmlns:p14="http://schemas.microsoft.com/office/powerpoint/2010/main" val="1154314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BE79391-B216-95EF-7A1E-136F55C54CDE}"/>
              </a:ext>
            </a:extLst>
          </p:cNvPr>
          <p:cNvSpPr txBox="1"/>
          <p:nvPr/>
        </p:nvSpPr>
        <p:spPr>
          <a:xfrm>
            <a:off x="2927465" y="586410"/>
            <a:ext cx="5383416" cy="6278770"/>
          </a:xfrm>
          <a:prstGeom prst="rect">
            <a:avLst/>
          </a:prstGeom>
          <a:noFill/>
        </p:spPr>
        <p:txBody>
          <a:bodyPr wrap="square" rtlCol="0">
            <a:spAutoFit/>
          </a:bodyPr>
          <a:lstStyle/>
          <a:p>
            <a:pPr algn="just">
              <a:lnSpc>
                <a:spcPct val="150000"/>
              </a:lnSpc>
            </a:pPr>
            <a:endParaRPr lang="en-GB" sz="1400" b="1" u="sng"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endParaRPr lang="en-GB" sz="1400" b="1" u="sng" kern="100" dirty="0">
              <a:solidFill>
                <a:schemeClr val="bg1"/>
              </a:solidFill>
              <a:latin typeface="+mj-lt"/>
              <a:ea typeface="Calibri" panose="020F0502020204030204" pitchFamily="34" charset="0"/>
              <a:cs typeface="Times New Roman" panose="02020603050405020304" pitchFamily="18" charset="0"/>
            </a:endParaRPr>
          </a:p>
          <a:p>
            <a:pPr algn="ctr">
              <a:lnSpc>
                <a:spcPct val="150000"/>
              </a:lnSpc>
            </a:pPr>
            <a:r>
              <a:rPr lang="en-GB" sz="4000" b="1" u="sng" kern="100" dirty="0">
                <a:solidFill>
                  <a:schemeClr val="bg1"/>
                </a:solidFill>
                <a:effectLst/>
                <a:latin typeface="+mj-lt"/>
                <a:ea typeface="Calibri" panose="020F0502020204030204" pitchFamily="34" charset="0"/>
                <a:cs typeface="Times New Roman" panose="02020603050405020304" pitchFamily="18" charset="0"/>
              </a:rPr>
              <a:t>When should the application be made?</a:t>
            </a:r>
            <a:endParaRPr lang="en-GB" sz="4000" b="1"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b="1" u="none" strike="noStrike" kern="100" dirty="0">
                <a:solidFill>
                  <a:schemeClr val="bg1"/>
                </a:solidFill>
                <a:effectLst/>
                <a:latin typeface="+mj-lt"/>
                <a:ea typeface="Calibri" panose="020F0502020204030204" pitchFamily="34" charset="0"/>
                <a:cs typeface="Times New Roman" panose="02020603050405020304" pitchFamily="18"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b="1" u="none" strike="noStrike" kern="100" dirty="0">
                <a:solidFill>
                  <a:schemeClr val="bg1"/>
                </a:solidFill>
                <a:effectLst/>
                <a:latin typeface="+mj-lt"/>
                <a:ea typeface="Calibri" panose="020F0502020204030204" pitchFamily="34" charset="0"/>
                <a:cs typeface="Times New Roman" panose="02020603050405020304" pitchFamily="18"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b="1" kern="100" dirty="0">
                <a:solidFill>
                  <a:schemeClr val="bg1"/>
                </a:solidFill>
                <a:effectLst/>
                <a:latin typeface="+mj-lt"/>
                <a:ea typeface="Calibri" panose="020F0502020204030204" pitchFamily="34" charset="0"/>
                <a:cs typeface="Times New Roman" panose="02020603050405020304" pitchFamily="18" charset="0"/>
              </a:rPr>
              <a:t>Generally to inform the welfare stage … what is the risk of harm and how can it be mitigated?</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457200" algn="just">
              <a:lnSpc>
                <a:spcPct val="150000"/>
              </a:lnSpc>
            </a:pPr>
            <a:r>
              <a:rPr lang="en-GB" sz="1600" b="1" kern="100" dirty="0">
                <a:solidFill>
                  <a:schemeClr val="bg1"/>
                </a:solidFill>
                <a:effectLst/>
                <a:latin typeface="+mj-lt"/>
                <a:ea typeface="Calibri" panose="020F0502020204030204" pitchFamily="34" charset="0"/>
                <a:cs typeface="Times New Roman" panose="02020603050405020304" pitchFamily="18"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600" b="1" kern="100" dirty="0">
                <a:solidFill>
                  <a:schemeClr val="bg1"/>
                </a:solidFill>
                <a:effectLst/>
                <a:latin typeface="+mj-lt"/>
                <a:ea typeface="Calibri" panose="020F0502020204030204" pitchFamily="34" charset="0"/>
                <a:cs typeface="Times New Roman" panose="02020603050405020304" pitchFamily="18" charset="0"/>
              </a:rPr>
              <a:t>Does there need to be an established factual matrix from which the expert can work?</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5014E629-C8B9-B5CC-4DF6-E83614BF7CFE}"/>
              </a:ext>
            </a:extLst>
          </p:cNvPr>
          <p:cNvPicPr>
            <a:picLocks noChangeAspect="1"/>
          </p:cNvPicPr>
          <p:nvPr/>
        </p:nvPicPr>
        <p:blipFill>
          <a:blip r:embed="rId2"/>
          <a:stretch>
            <a:fillRect/>
          </a:stretch>
        </p:blipFill>
        <p:spPr>
          <a:xfrm>
            <a:off x="9363756" y="6638926"/>
            <a:ext cx="2066244" cy="452508"/>
          </a:xfrm>
          <a:prstGeom prst="rect">
            <a:avLst/>
          </a:prstGeom>
        </p:spPr>
      </p:pic>
    </p:spTree>
    <p:extLst>
      <p:ext uri="{BB962C8B-B14F-4D97-AF65-F5344CB8AC3E}">
        <p14:creationId xmlns:p14="http://schemas.microsoft.com/office/powerpoint/2010/main" val="2657702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1B3ADD-6EB1-450C-3938-5BA54810EF34}"/>
              </a:ext>
            </a:extLst>
          </p:cNvPr>
          <p:cNvSpPr txBox="1"/>
          <p:nvPr/>
        </p:nvSpPr>
        <p:spPr>
          <a:xfrm>
            <a:off x="136186" y="457199"/>
            <a:ext cx="11293814" cy="6740435"/>
          </a:xfrm>
          <a:prstGeom prst="rect">
            <a:avLst/>
          </a:prstGeom>
          <a:noFill/>
        </p:spPr>
        <p:txBody>
          <a:bodyPr wrap="square" rtlCol="0">
            <a:spAutoFit/>
          </a:bodyPr>
          <a:lstStyle/>
          <a:p>
            <a:pPr algn="just">
              <a:lnSpc>
                <a:spcPct val="150000"/>
              </a:lnSpc>
            </a:pPr>
            <a:r>
              <a:rPr lang="en-GB" sz="1600" b="1" u="sng" kern="100" dirty="0">
                <a:solidFill>
                  <a:schemeClr val="bg1"/>
                </a:solidFill>
                <a:effectLst/>
                <a:latin typeface="+mj-lt"/>
                <a:ea typeface="Calibri" panose="020F0502020204030204" pitchFamily="34" charset="0"/>
                <a:cs typeface="Times New Roman" panose="02020603050405020304" pitchFamily="18" charset="0"/>
              </a:rPr>
              <a:t>Note on draft guidance: Draft Guidance on Responding to allegations of alienating behaviour August 2023:-</a:t>
            </a:r>
            <a:endParaRPr lang="en-GB" sz="1600" u="sng"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i="1" kern="100" dirty="0">
                <a:solidFill>
                  <a:schemeClr val="bg1"/>
                </a:solidFill>
                <a:effectLst/>
                <a:latin typeface="+mj-lt"/>
                <a:ea typeface="Calibri" panose="020F0502020204030204" pitchFamily="34" charset="0"/>
                <a:cs typeface="Times New Roman" panose="02020603050405020304" pitchFamily="18" charset="0"/>
              </a:rPr>
              <a:t>“The focus has been to provide practical guidance as to how allegations of alienating behaviours are responded to; recognising that they are allegations that can arise at different points in the litigation journey and are likely to be made alongside other allegations of harmful behaviour including domestic abuse or child abuse.</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kern="100" dirty="0">
                <a:solidFill>
                  <a:schemeClr val="bg1"/>
                </a:solidFill>
                <a:effectLst/>
                <a:latin typeface="+mj-lt"/>
                <a:ea typeface="Calibri" panose="020F0502020204030204" pitchFamily="34" charset="0"/>
                <a:cs typeface="Times New Roman" panose="02020603050405020304" pitchFamily="18" charset="0"/>
              </a:rPr>
              <a:t>…</a:t>
            </a: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i="1" kern="50" spc="-5" dirty="0">
                <a:solidFill>
                  <a:schemeClr val="bg1"/>
                </a:solidFill>
                <a:effectLst/>
                <a:latin typeface="+mj-lt"/>
                <a:ea typeface="Calibri" panose="020F0502020204030204" pitchFamily="34" charset="0"/>
                <a:cs typeface="Calibri" panose="020F0502020204030204" pitchFamily="34" charset="0"/>
              </a:rPr>
              <a:t>“T</a:t>
            </a:r>
            <a:r>
              <a:rPr lang="en-GB" sz="1600" i="1" kern="50" spc="5"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fac</a:t>
            </a:r>
            <a:r>
              <a:rPr lang="en-GB" sz="1600" i="1" kern="50" spc="-1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ual</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m</a:t>
            </a:r>
            <a:r>
              <a:rPr lang="en-GB" sz="1600" i="1" kern="50" spc="-10"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Calibri" panose="020F0502020204030204" pitchFamily="34" charset="0"/>
              </a:rPr>
              <a:t>trix</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spc="-10" dirty="0">
                <a:solidFill>
                  <a:schemeClr val="bg1"/>
                </a:solidFill>
                <a:effectLst/>
                <a:latin typeface="+mj-lt"/>
                <a:ea typeface="Calibri" panose="020F0502020204030204" pitchFamily="34" charset="0"/>
                <a:cs typeface="Calibri" panose="020F0502020204030204" pitchFamily="34" charset="0"/>
              </a:rPr>
              <a:t>u</a:t>
            </a:r>
            <a:r>
              <a:rPr lang="en-GB" sz="1600" i="1" kern="50" dirty="0">
                <a:solidFill>
                  <a:schemeClr val="bg1"/>
                </a:solidFill>
                <a:effectLst/>
                <a:latin typeface="+mj-lt"/>
                <a:ea typeface="Calibri" panose="020F0502020204030204" pitchFamily="34" charset="0"/>
                <a:cs typeface="Calibri" panose="020F0502020204030204" pitchFamily="34" charset="0"/>
              </a:rPr>
              <a:t>rr</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u</a:t>
            </a:r>
            <a:r>
              <a:rPr lang="en-GB" sz="1600" i="1" kern="50" spc="15"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Calibri" panose="020F0502020204030204" pitchFamily="34" charset="0"/>
              </a:rPr>
              <a:t>d</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ng</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al</a:t>
            </a:r>
            <a:r>
              <a:rPr lang="en-GB" sz="1600" i="1" kern="50" spc="-15" dirty="0">
                <a:solidFill>
                  <a:schemeClr val="bg1"/>
                </a:solidFill>
                <a:effectLst/>
                <a:latin typeface="+mj-lt"/>
                <a:ea typeface="Calibri" panose="020F0502020204030204" pitchFamily="34" charset="0"/>
                <a:cs typeface="Calibri" panose="020F0502020204030204" pitchFamily="34" charset="0"/>
              </a:rPr>
              <a:t>l</a:t>
            </a:r>
            <a:r>
              <a:rPr lang="en-GB" sz="1600" i="1" kern="50" dirty="0">
                <a:solidFill>
                  <a:schemeClr val="bg1"/>
                </a:solidFill>
                <a:effectLst/>
                <a:latin typeface="+mj-lt"/>
                <a:ea typeface="Calibri" panose="020F0502020204030204" pitchFamily="34" charset="0"/>
                <a:cs typeface="Calibri" panose="020F0502020204030204" pitchFamily="34" charset="0"/>
              </a:rPr>
              <a:t>eged</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aliena</a:t>
            </a:r>
            <a:r>
              <a:rPr lang="en-GB" sz="1600" i="1" kern="50" spc="-5"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i</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is</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ne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he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co</a:t>
            </a:r>
            <a:r>
              <a:rPr lang="en-GB" sz="1600" i="1" kern="50" spc="5" dirty="0">
                <a:solidFill>
                  <a:schemeClr val="bg1"/>
                </a:solidFill>
                <a:effectLst/>
                <a:latin typeface="+mj-lt"/>
                <a:ea typeface="Calibri" panose="020F0502020204030204" pitchFamily="34" charset="0"/>
                <a:cs typeface="Calibri" panose="020F0502020204030204" pitchFamily="34" charset="0"/>
              </a:rPr>
              <a:t>u</a:t>
            </a:r>
            <a:r>
              <a:rPr lang="en-GB" sz="1600" i="1" kern="50" dirty="0">
                <a:solidFill>
                  <a:schemeClr val="bg1"/>
                </a:solidFill>
                <a:effectLst/>
                <a:latin typeface="+mj-lt"/>
                <a:ea typeface="Calibri" panose="020F0502020204030204" pitchFamily="34" charset="0"/>
                <a:cs typeface="Calibri" panose="020F0502020204030204" pitchFamily="34" charset="0"/>
              </a:rPr>
              <a:t>rt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alo</a:t>
            </a:r>
            <a:r>
              <a:rPr lang="en-GB" sz="1600" i="1" kern="50" spc="-10"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In</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10"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ame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w</a:t>
            </a:r>
            <a:r>
              <a:rPr lang="en-GB" sz="1600" i="1" kern="50" dirty="0">
                <a:solidFill>
                  <a:schemeClr val="bg1"/>
                </a:solidFill>
                <a:effectLst/>
                <a:latin typeface="+mj-lt"/>
                <a:ea typeface="Calibri" panose="020F0502020204030204" pitchFamily="34" charset="0"/>
                <a:cs typeface="Calibri" panose="020F0502020204030204" pitchFamily="34" charset="0"/>
              </a:rPr>
              <a:t>ay</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10"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at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10"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cou</a:t>
            </a:r>
            <a:r>
              <a:rPr lang="en-GB" sz="1600" i="1" kern="50" dirty="0">
                <a:solidFill>
                  <a:schemeClr val="bg1"/>
                </a:solidFill>
                <a:effectLst/>
                <a:latin typeface="+mj-lt"/>
                <a:ea typeface="Calibri" panose="020F0502020204030204" pitchFamily="34" charset="0"/>
                <a:cs typeface="Calibri" panose="020F0502020204030204" pitchFamily="34" charset="0"/>
              </a:rPr>
              <a:t>rt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m</a:t>
            </a:r>
            <a:r>
              <a:rPr lang="en-GB" sz="1600" i="1" kern="50" spc="5" dirty="0">
                <a:solidFill>
                  <a:schemeClr val="bg1"/>
                </a:solidFill>
                <a:effectLst/>
                <a:latin typeface="+mj-lt"/>
                <a:ea typeface="Calibri" panose="020F0502020204030204" pitchFamily="34" charset="0"/>
                <a:cs typeface="Calibri" panose="020F0502020204030204" pitchFamily="34" charset="0"/>
              </a:rPr>
              <a:t>u</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5"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10"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opp</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spc="-5"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unity,</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ga</a:t>
            </a:r>
            <a:r>
              <a:rPr lang="en-GB" sz="1600" i="1" kern="50" spc="-1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her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evid</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n</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5"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Calibri" panose="020F0502020204030204" pitchFamily="34" charset="0"/>
              </a:rPr>
              <a:t>nd</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li</a:t>
            </a:r>
            <a:r>
              <a:rPr lang="en-GB" sz="1600" i="1" kern="50" spc="-1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fac</a:t>
            </a:r>
            <a:r>
              <a:rPr lang="en-GB" sz="1600" i="1" kern="50" spc="35"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i="1" kern="50" dirty="0">
                <a:solidFill>
                  <a:schemeClr val="bg1"/>
                </a:solidFill>
                <a:effectLst/>
                <a:latin typeface="+mj-lt"/>
                <a:ea typeface="Calibri" panose="020F0502020204030204" pitchFamily="34" charset="0"/>
                <a:cs typeface="Calibri" panose="020F0502020204030204" pitchFamily="34" charset="0"/>
              </a:rPr>
              <a:t>find</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ng</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hear</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ng</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w</a:t>
            </a:r>
            <a:r>
              <a:rPr lang="en-GB" sz="1600" i="1" kern="50" dirty="0">
                <a:solidFill>
                  <a:schemeClr val="bg1"/>
                </a:solidFill>
                <a:effectLst/>
                <a:latin typeface="+mj-lt"/>
                <a:ea typeface="Calibri" panose="020F0502020204030204" pitchFamily="34" charset="0"/>
                <a:cs typeface="Calibri" panose="020F0502020204030204" pitchFamily="34" charset="0"/>
              </a:rPr>
              <a:t>he</a:t>
            </a:r>
            <a:r>
              <a:rPr lang="en-GB" sz="1600" i="1" kern="50" spc="-10"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ot</a:t>
            </a:r>
            <a:r>
              <a:rPr lang="en-GB" sz="1600" i="1" kern="50" dirty="0">
                <a:solidFill>
                  <a:schemeClr val="bg1"/>
                </a:solidFill>
                <a:effectLst/>
                <a:latin typeface="+mj-lt"/>
                <a:ea typeface="Calibri" panose="020F0502020204030204" pitchFamily="34" charset="0"/>
                <a:cs typeface="Calibri" panose="020F0502020204030204" pitchFamily="34" charset="0"/>
              </a:rPr>
              <a:t>her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rms</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10" dirty="0">
                <a:solidFill>
                  <a:schemeClr val="bg1"/>
                </a:solidFill>
                <a:effectLst/>
                <a:latin typeface="+mj-lt"/>
                <a:ea typeface="Calibri" panose="020F0502020204030204" pitchFamily="34" charset="0"/>
                <a:cs typeface="Calibri" panose="020F0502020204030204" pitchFamily="34" charset="0"/>
              </a:rPr>
              <a:t>b</a:t>
            </a:r>
            <a:r>
              <a:rPr lang="en-GB" sz="1600" i="1" kern="50" dirty="0">
                <a:solidFill>
                  <a:schemeClr val="bg1"/>
                </a:solidFill>
                <a:effectLst/>
                <a:latin typeface="+mj-lt"/>
                <a:ea typeface="Calibri" panose="020F0502020204030204" pitchFamily="34" charset="0"/>
                <a:cs typeface="Calibri" panose="020F0502020204030204" pitchFamily="34" charset="0"/>
              </a:rPr>
              <a:t>u</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10"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15" dirty="0">
                <a:solidFill>
                  <a:schemeClr val="bg1"/>
                </a:solidFill>
                <a:effectLst/>
                <a:latin typeface="+mj-lt"/>
                <a:ea typeface="Calibri" panose="020F0502020204030204" pitchFamily="34" charset="0"/>
                <a:cs typeface="Calibri" panose="020F0502020204030204" pitchFamily="34" charset="0"/>
              </a:rPr>
              <a:t>l</a:t>
            </a:r>
            <a:r>
              <a:rPr lang="en-GB" sz="1600" i="1" kern="50" dirty="0">
                <a:solidFill>
                  <a:schemeClr val="bg1"/>
                </a:solidFill>
                <a:effectLst/>
                <a:latin typeface="+mj-lt"/>
                <a:ea typeface="Calibri" panose="020F0502020204030204" pitchFamily="34" charset="0"/>
                <a:cs typeface="Calibri" panose="020F0502020204030204" pitchFamily="34" charset="0"/>
              </a:rPr>
              <a:t>leged,</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10"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cou</a:t>
            </a:r>
            <a:r>
              <a:rPr lang="en-GB" sz="1600" i="1" kern="50" dirty="0">
                <a:solidFill>
                  <a:schemeClr val="bg1"/>
                </a:solidFill>
                <a:effectLst/>
                <a:latin typeface="+mj-lt"/>
                <a:ea typeface="Calibri" panose="020F0502020204030204" pitchFamily="34" charset="0"/>
                <a:cs typeface="Calibri" panose="020F0502020204030204" pitchFamily="34" charset="0"/>
              </a:rPr>
              <a:t>rt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m</a:t>
            </a:r>
            <a:r>
              <a:rPr lang="en-GB" sz="1600" i="1" kern="50" spc="5" dirty="0">
                <a:solidFill>
                  <a:schemeClr val="bg1"/>
                </a:solidFill>
                <a:effectLst/>
                <a:latin typeface="+mj-lt"/>
                <a:ea typeface="Calibri" panose="020F0502020204030204" pitchFamily="34" charset="0"/>
                <a:cs typeface="Calibri" panose="020F0502020204030204" pitchFamily="34" charset="0"/>
              </a:rPr>
              <a:t>u</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ga</a:t>
            </a:r>
            <a:r>
              <a:rPr lang="en-GB" sz="1600" i="1" kern="50" spc="-1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her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the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evi</a:t>
            </a:r>
            <a:r>
              <a:rPr lang="en-GB" sz="1600" i="1" kern="50" spc="-10" dirty="0">
                <a:solidFill>
                  <a:schemeClr val="bg1"/>
                </a:solidFill>
                <a:effectLst/>
                <a:latin typeface="+mj-lt"/>
                <a:ea typeface="Calibri" panose="020F0502020204030204" pitchFamily="34" charset="0"/>
                <a:cs typeface="Calibri" panose="020F0502020204030204" pitchFamily="34" charset="0"/>
              </a:rPr>
              <a:t>d</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spc="5" dirty="0">
                <a:solidFill>
                  <a:schemeClr val="bg1"/>
                </a:solidFill>
                <a:effectLst/>
                <a:latin typeface="+mj-lt"/>
                <a:ea typeface="Calibri" panose="020F0502020204030204" pitchFamily="34" charset="0"/>
                <a:cs typeface="Calibri" panose="020F0502020204030204" pitchFamily="34" charset="0"/>
              </a:rPr>
              <a:t>n</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5"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Calibri" panose="020F0502020204030204" pitchFamily="34" charset="0"/>
              </a:rPr>
              <a:t>d</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ma</a:t>
            </a:r>
            <a:r>
              <a:rPr lang="en-GB" sz="1600" i="1" kern="50" spc="-5" dirty="0">
                <a:solidFill>
                  <a:schemeClr val="bg1"/>
                </a:solidFill>
                <a:effectLst/>
                <a:latin typeface="+mj-lt"/>
                <a:ea typeface="Calibri" panose="020F0502020204030204" pitchFamily="34" charset="0"/>
                <a:cs typeface="Calibri" panose="020F0502020204030204" pitchFamily="34" charset="0"/>
              </a:rPr>
              <a:t>k</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nd</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ngs</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in</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rel</a:t>
            </a:r>
            <a:r>
              <a:rPr lang="en-GB" sz="1600" i="1" kern="50" spc="-15"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Calibri" panose="020F0502020204030204" pitchFamily="34" charset="0"/>
              </a:rPr>
              <a:t>ti</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ali</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na</a:t>
            </a:r>
            <a:r>
              <a:rPr lang="en-GB" sz="1600" i="1" kern="50" spc="5" dirty="0">
                <a:solidFill>
                  <a:schemeClr val="bg1"/>
                </a:solidFill>
                <a:effectLst/>
                <a:latin typeface="+mj-lt"/>
                <a:ea typeface="Calibri" panose="020F0502020204030204" pitchFamily="34" charset="0"/>
                <a:cs typeface="Calibri" panose="020F0502020204030204" pitchFamily="34" charset="0"/>
              </a:rPr>
              <a:t>t</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ng</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be</a:t>
            </a:r>
            <a:r>
              <a:rPr lang="en-GB" sz="1600" i="1" kern="50" spc="5"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av</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spc="5" dirty="0">
                <a:solidFill>
                  <a:schemeClr val="bg1"/>
                </a:solidFill>
                <a:effectLst/>
                <a:latin typeface="+mj-lt"/>
                <a:ea typeface="Calibri" panose="020F0502020204030204" pitchFamily="34" charset="0"/>
                <a:cs typeface="Calibri" panose="020F0502020204030204" pitchFamily="34" charset="0"/>
              </a:rPr>
              <a:t>u</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a:t>
            </a:r>
          </a:p>
          <a:p>
            <a:pPr algn="just">
              <a:lnSpc>
                <a:spcPct val="150000"/>
              </a:lnSpc>
            </a:pP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pPr>
            <a:r>
              <a:rPr lang="en-GB" sz="1600" i="1" kern="50" dirty="0">
                <a:solidFill>
                  <a:schemeClr val="bg1"/>
                </a:solidFill>
                <a:effectLst/>
                <a:latin typeface="+mj-lt"/>
                <a:ea typeface="Calibri" panose="020F0502020204030204" pitchFamily="34" charset="0"/>
                <a:cs typeface="Calibri" panose="020F0502020204030204" pitchFamily="34" charset="0"/>
              </a:rPr>
              <a:t>“Where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10" dirty="0">
                <a:solidFill>
                  <a:schemeClr val="bg1"/>
                </a:solidFill>
                <a:effectLst/>
                <a:latin typeface="+mj-lt"/>
                <a:ea typeface="Calibri" panose="020F0502020204030204" pitchFamily="34" charset="0"/>
                <a:cs typeface="Calibri" panose="020F0502020204030204" pitchFamily="34" charset="0"/>
              </a:rPr>
              <a:t>h</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urt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has</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5" dirty="0">
                <a:solidFill>
                  <a:schemeClr val="bg1"/>
                </a:solidFill>
                <a:effectLst/>
                <a:latin typeface="+mj-lt"/>
                <a:ea typeface="Calibri" panose="020F0502020204030204" pitchFamily="34" charset="0"/>
                <a:cs typeface="Calibri" panose="020F0502020204030204" pitchFamily="34" charset="0"/>
              </a:rPr>
              <a:t>ma</a:t>
            </a:r>
            <a:r>
              <a:rPr lang="en-GB" sz="1600" i="1" kern="50" dirty="0">
                <a:solidFill>
                  <a:schemeClr val="bg1"/>
                </a:solidFill>
                <a:effectLst/>
                <a:latin typeface="+mj-lt"/>
                <a:ea typeface="Calibri" panose="020F0502020204030204" pitchFamily="34" charset="0"/>
                <a:cs typeface="Calibri" panose="020F0502020204030204" pitchFamily="34" charset="0"/>
              </a:rPr>
              <a:t>de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fi</a:t>
            </a:r>
            <a:r>
              <a:rPr lang="en-GB" sz="1600" i="1" kern="50" spc="-10"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Calibri" panose="020F0502020204030204" pitchFamily="34" charset="0"/>
              </a:rPr>
              <a:t>dings</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5"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Calibri" panose="020F0502020204030204" pitchFamily="34" charset="0"/>
              </a:rPr>
              <a:t>ny</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rm</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f</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10" dirty="0">
                <a:solidFill>
                  <a:schemeClr val="bg1"/>
                </a:solidFill>
                <a:effectLst/>
                <a:latin typeface="+mj-lt"/>
                <a:ea typeface="Calibri" panose="020F0502020204030204" pitchFamily="34" charset="0"/>
                <a:cs typeface="Calibri" panose="020F0502020204030204" pitchFamily="34" charset="0"/>
              </a:rPr>
              <a:t>b</a:t>
            </a:r>
            <a:r>
              <a:rPr lang="en-GB" sz="1600" i="1" kern="50" dirty="0">
                <a:solidFill>
                  <a:schemeClr val="bg1"/>
                </a:solidFill>
                <a:effectLst/>
                <a:latin typeface="+mj-lt"/>
                <a:ea typeface="Calibri" panose="020F0502020204030204" pitchFamily="34" charset="0"/>
                <a:cs typeface="Calibri" panose="020F0502020204030204" pitchFamily="34" charset="0"/>
              </a:rPr>
              <a:t>u</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n</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dirty="0">
                <a:solidFill>
                  <a:schemeClr val="bg1"/>
                </a:solidFill>
                <a:effectLst/>
                <a:latin typeface="+mj-lt"/>
                <a:ea typeface="Calibri" panose="020F0502020204030204" pitchFamily="34" charset="0"/>
                <a:cs typeface="Calibri" panose="020F0502020204030204" pitchFamily="34" charset="0"/>
              </a:rPr>
              <a:t>l</a:t>
            </a:r>
            <a:r>
              <a:rPr lang="en-GB" sz="1600" i="1" kern="50" spc="-10" dirty="0">
                <a:solidFill>
                  <a:schemeClr val="bg1"/>
                </a:solidFill>
                <a:effectLst/>
                <a:latin typeface="+mj-lt"/>
                <a:ea typeface="Calibri" panose="020F0502020204030204" pitchFamily="34" charset="0"/>
                <a:cs typeface="Calibri" panose="020F0502020204030204" pitchFamily="34" charset="0"/>
              </a:rPr>
              <a:t>u</a:t>
            </a:r>
            <a:r>
              <a:rPr lang="en-GB" sz="1600" i="1" kern="50" dirty="0">
                <a:solidFill>
                  <a:schemeClr val="bg1"/>
                </a:solidFill>
                <a:effectLst/>
                <a:latin typeface="+mj-lt"/>
                <a:ea typeface="Calibri" panose="020F0502020204030204" pitchFamily="34" charset="0"/>
                <a:cs typeface="Calibri" panose="020F0502020204030204" pitchFamily="34" charset="0"/>
              </a:rPr>
              <a:t>ding,</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b</a:t>
            </a:r>
            <a:r>
              <a:rPr lang="en-GB" sz="1600" i="1" kern="50" spc="-10" dirty="0">
                <a:solidFill>
                  <a:schemeClr val="bg1"/>
                </a:solidFill>
                <a:effectLst/>
                <a:latin typeface="+mj-lt"/>
                <a:ea typeface="Calibri" panose="020F0502020204030204" pitchFamily="34" charset="0"/>
                <a:cs typeface="Calibri" panose="020F0502020204030204" pitchFamily="34" charset="0"/>
              </a:rPr>
              <a:t>u</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n</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li</a:t>
            </a:r>
            <a:r>
              <a:rPr lang="en-GB" sz="1600" i="1" kern="50" spc="5" dirty="0">
                <a:solidFill>
                  <a:schemeClr val="bg1"/>
                </a:solidFill>
                <a:effectLst/>
                <a:latin typeface="+mj-lt"/>
                <a:ea typeface="Calibri" panose="020F0502020204030204" pitchFamily="34" charset="0"/>
                <a:cs typeface="Calibri" panose="020F0502020204030204" pitchFamily="34" charset="0"/>
              </a:rPr>
              <a:t>m</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d</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d</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me</a:t>
            </a:r>
            <a:r>
              <a:rPr lang="en-GB" sz="1600" i="1" kern="50" spc="-5" dirty="0">
                <a:solidFill>
                  <a:schemeClr val="bg1"/>
                </a:solidFill>
                <a:effectLst/>
                <a:latin typeface="+mj-lt"/>
                <a:ea typeface="Calibri" panose="020F0502020204030204" pitchFamily="34" charset="0"/>
                <a:cs typeface="Calibri" panose="020F0502020204030204" pitchFamily="34" charset="0"/>
              </a:rPr>
              <a:t>st</a:t>
            </a:r>
            <a:r>
              <a:rPr lang="en-GB" sz="1600" i="1" kern="50" dirty="0">
                <a:solidFill>
                  <a:schemeClr val="bg1"/>
                </a:solidFill>
                <a:effectLst/>
                <a:latin typeface="+mj-lt"/>
                <a:ea typeface="Calibri" panose="020F0502020204030204" pitchFamily="34" charset="0"/>
                <a:cs typeface="Calibri" panose="020F0502020204030204" pitchFamily="34" charset="0"/>
              </a:rPr>
              <a:t>ic</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10" dirty="0">
                <a:solidFill>
                  <a:schemeClr val="bg1"/>
                </a:solidFill>
                <a:effectLst/>
                <a:latin typeface="+mj-lt"/>
                <a:ea typeface="Calibri" panose="020F0502020204030204" pitchFamily="34" charset="0"/>
                <a:cs typeface="Calibri" panose="020F0502020204030204" pitchFamily="34" charset="0"/>
              </a:rPr>
              <a:t>b</a:t>
            </a:r>
            <a:r>
              <a:rPr lang="en-GB" sz="1600" i="1" kern="50" dirty="0">
                <a:solidFill>
                  <a:schemeClr val="bg1"/>
                </a:solidFill>
                <a:effectLst/>
                <a:latin typeface="+mj-lt"/>
                <a:ea typeface="Calibri" panose="020F0502020204030204" pitchFamily="34" charset="0"/>
                <a:cs typeface="Calibri" panose="020F0502020204030204" pitchFamily="34" charset="0"/>
              </a:rPr>
              <a:t>u</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spc="5"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spc="-5" dirty="0">
                <a:solidFill>
                  <a:schemeClr val="bg1"/>
                </a:solidFill>
                <a:effectLst/>
                <a:latin typeface="+mj-lt"/>
                <a:ea typeface="Calibri" panose="020F0502020204030204" pitchFamily="34" charset="0"/>
                <a:cs typeface="Calibri" panose="020F0502020204030204" pitchFamily="34" charset="0"/>
              </a:rPr>
              <a:t>xu</a:t>
            </a:r>
            <a:r>
              <a:rPr lang="en-GB" sz="1600" i="1" kern="50" dirty="0">
                <a:solidFill>
                  <a:schemeClr val="bg1"/>
                </a:solidFill>
                <a:effectLst/>
                <a:latin typeface="+mj-lt"/>
                <a:ea typeface="Calibri" panose="020F0502020204030204" pitchFamily="34" charset="0"/>
                <a:cs typeface="Calibri" panose="020F0502020204030204" pitchFamily="34" charset="0"/>
              </a:rPr>
              <a:t>al</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vi</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len</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ali</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n</a:t>
            </a:r>
            <a:r>
              <a:rPr lang="en-GB" sz="1600" i="1" kern="50" spc="-15"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Calibri" panose="020F0502020204030204" pitchFamily="34" charset="0"/>
              </a:rPr>
              <a:t>ting</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b</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havi</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spc="5" dirty="0">
                <a:solidFill>
                  <a:schemeClr val="bg1"/>
                </a:solidFill>
                <a:effectLst/>
                <a:latin typeface="+mj-lt"/>
                <a:ea typeface="Calibri" panose="020F0502020204030204" pitchFamily="34" charset="0"/>
                <a:cs typeface="Calibri" panose="020F0502020204030204" pitchFamily="34" charset="0"/>
              </a:rPr>
              <a:t>u</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spc="10"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he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urt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w</a:t>
            </a:r>
            <a:r>
              <a:rPr lang="en-GB" sz="1600" i="1" kern="50" dirty="0">
                <a:solidFill>
                  <a:schemeClr val="bg1"/>
                </a:solidFill>
                <a:effectLst/>
                <a:latin typeface="+mj-lt"/>
                <a:ea typeface="Calibri" panose="020F0502020204030204" pitchFamily="34" charset="0"/>
                <a:cs typeface="Calibri" panose="020F0502020204030204" pitchFamily="34" charset="0"/>
              </a:rPr>
              <a:t>ill</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Calibri" panose="020F0502020204030204" pitchFamily="34" charset="0"/>
              </a:rPr>
              <a:t>eed</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to</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n</a:t>
            </a:r>
            <a:r>
              <a:rPr lang="en-GB" sz="1600" i="1" kern="50" spc="-5" dirty="0">
                <a:solidFill>
                  <a:schemeClr val="bg1"/>
                </a:solidFill>
                <a:effectLst/>
                <a:latin typeface="+mj-lt"/>
                <a:ea typeface="Calibri" panose="020F0502020204030204" pitchFamily="34" charset="0"/>
                <a:cs typeface="Calibri" panose="020F0502020204030204" pitchFamily="34" charset="0"/>
              </a:rPr>
              <a:t>s</a:t>
            </a:r>
            <a:r>
              <a:rPr lang="en-GB" sz="1600" i="1" kern="50" dirty="0">
                <a:solidFill>
                  <a:schemeClr val="bg1"/>
                </a:solidFill>
                <a:effectLst/>
                <a:latin typeface="+mj-lt"/>
                <a:ea typeface="Calibri" panose="020F0502020204030204" pitchFamily="34" charset="0"/>
                <a:cs typeface="Calibri" panose="020F0502020204030204" pitchFamily="34" charset="0"/>
              </a:rPr>
              <a:t>i</a:t>
            </a:r>
            <a:r>
              <a:rPr lang="en-GB" sz="1600" i="1" kern="50" spc="-10" dirty="0">
                <a:solidFill>
                  <a:schemeClr val="bg1"/>
                </a:solidFill>
                <a:effectLst/>
                <a:latin typeface="+mj-lt"/>
                <a:ea typeface="Calibri" panose="020F0502020204030204" pitchFamily="34" charset="0"/>
                <a:cs typeface="Calibri" panose="020F0502020204030204" pitchFamily="34" charset="0"/>
              </a:rPr>
              <a:t>d</a:t>
            </a:r>
            <a:r>
              <a:rPr lang="en-GB" sz="1600" i="1" kern="50" dirty="0">
                <a:solidFill>
                  <a:schemeClr val="bg1"/>
                </a:solidFill>
                <a:effectLst/>
                <a:latin typeface="+mj-lt"/>
                <a:ea typeface="Calibri" panose="020F0502020204030204" pitchFamily="34" charset="0"/>
                <a:cs typeface="Calibri" panose="020F0502020204030204" pitchFamily="34" charset="0"/>
              </a:rPr>
              <a:t>er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w</a:t>
            </a:r>
            <a:r>
              <a:rPr lang="en-GB" sz="1600" i="1" kern="50" dirty="0">
                <a:solidFill>
                  <a:schemeClr val="bg1"/>
                </a:solidFill>
                <a:effectLst/>
                <a:latin typeface="+mj-lt"/>
                <a:ea typeface="Calibri" panose="020F0502020204030204" pitchFamily="34" charset="0"/>
                <a:cs typeface="Calibri" panose="020F0502020204030204" pitchFamily="34" charset="0"/>
              </a:rPr>
              <a:t>h</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th</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f</a:t>
            </a:r>
            <a:r>
              <a:rPr lang="en-GB" sz="1600" i="1" kern="50" dirty="0">
                <a:solidFill>
                  <a:schemeClr val="bg1"/>
                </a:solidFill>
                <a:effectLst/>
                <a:latin typeface="+mj-lt"/>
                <a:ea typeface="Calibri" panose="020F0502020204030204" pitchFamily="34" charset="0"/>
                <a:cs typeface="Calibri" panose="020F0502020204030204" pitchFamily="34" charset="0"/>
              </a:rPr>
              <a:t>u</a:t>
            </a:r>
            <a:r>
              <a:rPr lang="en-GB" sz="1600" i="1" kern="50" spc="-15"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Calibri" panose="020F0502020204030204" pitchFamily="34" charset="0"/>
              </a:rPr>
              <a:t>ther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ther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evid</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n</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is</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ne</a:t>
            </a:r>
            <a:r>
              <a:rPr lang="en-GB" sz="1600" i="1" kern="50" spc="-10" dirty="0">
                <a:solidFill>
                  <a:schemeClr val="bg1"/>
                </a:solidFill>
                <a:effectLst/>
                <a:latin typeface="+mj-lt"/>
                <a:ea typeface="Calibri" panose="020F0502020204030204" pitchFamily="34" charset="0"/>
                <a:cs typeface="Calibri" panose="020F0502020204030204" pitchFamily="34" charset="0"/>
              </a:rPr>
              <a:t>e</a:t>
            </a:r>
            <a:r>
              <a:rPr lang="en-GB" sz="1600" i="1" kern="50" dirty="0">
                <a:solidFill>
                  <a:schemeClr val="bg1"/>
                </a:solidFill>
                <a:effectLst/>
                <a:latin typeface="+mj-lt"/>
                <a:ea typeface="Calibri" panose="020F0502020204030204" pitchFamily="34" charset="0"/>
                <a:cs typeface="Calibri" panose="020F0502020204030204" pitchFamily="34" charset="0"/>
              </a:rPr>
              <a:t>ded</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f</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1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Calibri" panose="020F0502020204030204" pitchFamily="34" charset="0"/>
              </a:rPr>
              <a:t>he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spc="-10" dirty="0">
                <a:solidFill>
                  <a:schemeClr val="bg1"/>
                </a:solidFill>
                <a:effectLst/>
                <a:latin typeface="+mj-lt"/>
                <a:ea typeface="Calibri" panose="020F0502020204030204" pitchFamily="34" charset="0"/>
                <a:cs typeface="Calibri" panose="020F0502020204030204" pitchFamily="34" charset="0"/>
              </a:rPr>
              <a:t>o</a:t>
            </a:r>
            <a:r>
              <a:rPr lang="en-GB" sz="1600" i="1" kern="50" dirty="0">
                <a:solidFill>
                  <a:schemeClr val="bg1"/>
                </a:solidFill>
                <a:effectLst/>
                <a:latin typeface="+mj-lt"/>
                <a:ea typeface="Calibri" panose="020F0502020204030204" pitchFamily="34" charset="0"/>
                <a:cs typeface="Calibri" panose="020F0502020204030204" pitchFamily="34" charset="0"/>
              </a:rPr>
              <a:t>urt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to</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cond</a:t>
            </a:r>
            <a:r>
              <a:rPr lang="en-GB" sz="1600" i="1" kern="50" spc="5" dirty="0">
                <a:solidFill>
                  <a:schemeClr val="bg1"/>
                </a:solidFill>
                <a:effectLst/>
                <a:latin typeface="+mj-lt"/>
                <a:ea typeface="Calibri" panose="020F0502020204030204" pitchFamily="34" charset="0"/>
                <a:cs typeface="Calibri" panose="020F0502020204030204" pitchFamily="34" charset="0"/>
              </a:rPr>
              <a:t>u</a:t>
            </a:r>
            <a:r>
              <a:rPr lang="en-GB" sz="1600" i="1" kern="50" spc="-5" dirty="0">
                <a:solidFill>
                  <a:schemeClr val="bg1"/>
                </a:solidFill>
                <a:effectLst/>
                <a:latin typeface="+mj-lt"/>
                <a:ea typeface="Calibri" panose="020F0502020204030204" pitchFamily="34" charset="0"/>
                <a:cs typeface="Calibri" panose="020F0502020204030204" pitchFamily="34" charset="0"/>
              </a:rPr>
              <a:t>c</a:t>
            </a:r>
            <a:r>
              <a:rPr lang="en-GB" sz="1600" i="1" kern="50" dirty="0">
                <a:solidFill>
                  <a:schemeClr val="bg1"/>
                </a:solidFill>
                <a:effectLst/>
                <a:latin typeface="+mj-lt"/>
                <a:ea typeface="Calibri" panose="020F0502020204030204" pitchFamily="34" charset="0"/>
                <a:cs typeface="Calibri" panose="020F0502020204030204" pitchFamily="34" charset="0"/>
              </a:rPr>
              <a:t>t</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p</a:t>
            </a:r>
            <a:r>
              <a:rPr lang="en-GB" sz="1600" i="1" kern="50" spc="-15" dirty="0">
                <a:solidFill>
                  <a:schemeClr val="bg1"/>
                </a:solidFill>
                <a:effectLst/>
                <a:latin typeface="+mj-lt"/>
                <a:ea typeface="Calibri" panose="020F0502020204030204" pitchFamily="34" charset="0"/>
                <a:cs typeface="Calibri" panose="020F0502020204030204" pitchFamily="34" charset="0"/>
              </a:rPr>
              <a:t>r</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spc="5" dirty="0">
                <a:solidFill>
                  <a:schemeClr val="bg1"/>
                </a:solidFill>
                <a:effectLst/>
                <a:latin typeface="+mj-lt"/>
                <a:ea typeface="Calibri" panose="020F0502020204030204" pitchFamily="34" charset="0"/>
                <a:cs typeface="Calibri" panose="020F0502020204030204" pitchFamily="34" charset="0"/>
              </a:rPr>
              <a:t>p</a:t>
            </a:r>
            <a:r>
              <a:rPr lang="en-GB" sz="1600" i="1" kern="50" dirty="0">
                <a:solidFill>
                  <a:schemeClr val="bg1"/>
                </a:solidFill>
                <a:effectLst/>
                <a:latin typeface="+mj-lt"/>
                <a:ea typeface="Calibri" panose="020F0502020204030204" pitchFamily="34" charset="0"/>
                <a:cs typeface="Calibri" panose="020F0502020204030204" pitchFamily="34" charset="0"/>
              </a:rPr>
              <a:t>er</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spc="5" dirty="0">
                <a:solidFill>
                  <a:schemeClr val="bg1"/>
                </a:solidFill>
                <a:effectLst/>
                <a:latin typeface="+mj-lt"/>
                <a:ea typeface="Calibri" panose="020F0502020204030204" pitchFamily="34" charset="0"/>
                <a:cs typeface="Calibri" panose="020F0502020204030204" pitchFamily="34" charset="0"/>
              </a:rPr>
              <a:t>w</a:t>
            </a:r>
            <a:r>
              <a:rPr lang="en-GB" sz="1600" i="1" kern="50" dirty="0">
                <a:solidFill>
                  <a:schemeClr val="bg1"/>
                </a:solidFill>
                <a:effectLst/>
                <a:latin typeface="+mj-lt"/>
                <a:ea typeface="Calibri" panose="020F0502020204030204" pitchFamily="34" charset="0"/>
                <a:cs typeface="Calibri" panose="020F0502020204030204" pitchFamily="34" charset="0"/>
              </a:rPr>
              <a:t>e</a:t>
            </a:r>
            <a:r>
              <a:rPr lang="en-GB" sz="1600" i="1" kern="50" spc="-10" dirty="0">
                <a:solidFill>
                  <a:schemeClr val="bg1"/>
                </a:solidFill>
                <a:effectLst/>
                <a:latin typeface="+mj-lt"/>
                <a:ea typeface="Calibri" panose="020F0502020204030204" pitchFamily="34" charset="0"/>
                <a:cs typeface="Calibri" panose="020F0502020204030204" pitchFamily="34" charset="0"/>
              </a:rPr>
              <a:t>l</a:t>
            </a:r>
            <a:r>
              <a:rPr lang="en-GB" sz="1600" i="1" kern="50" dirty="0">
                <a:solidFill>
                  <a:schemeClr val="bg1"/>
                </a:solidFill>
                <a:effectLst/>
                <a:latin typeface="+mj-lt"/>
                <a:ea typeface="Calibri" panose="020F0502020204030204" pitchFamily="34" charset="0"/>
                <a:cs typeface="Calibri" panose="020F0502020204030204" pitchFamily="34" charset="0"/>
              </a:rPr>
              <a:t>fare</a:t>
            </a:r>
            <a:r>
              <a:rPr lang="en-GB" sz="1600" i="1" kern="50" dirty="0">
                <a:solidFill>
                  <a:schemeClr val="bg1"/>
                </a:solidFill>
                <a:effectLst/>
                <a:latin typeface="+mj-lt"/>
                <a:ea typeface="Calibri" panose="020F0502020204030204" pitchFamily="34" charset="0"/>
                <a:cs typeface="Helvetica" panose="020B0604020202020204" pitchFamily="34" charset="0"/>
              </a:rPr>
              <a:t> </a:t>
            </a:r>
            <a:r>
              <a:rPr lang="en-GB" sz="1600" i="1" kern="50" dirty="0">
                <a:solidFill>
                  <a:schemeClr val="bg1"/>
                </a:solidFill>
                <a:effectLst/>
                <a:latin typeface="+mj-lt"/>
                <a:ea typeface="Calibri" panose="020F0502020204030204" pitchFamily="34" charset="0"/>
                <a:cs typeface="Calibri" panose="020F0502020204030204" pitchFamily="34" charset="0"/>
              </a:rPr>
              <a:t>eval</a:t>
            </a:r>
            <a:r>
              <a:rPr lang="en-GB" sz="1600" i="1" kern="50" spc="5" dirty="0">
                <a:solidFill>
                  <a:schemeClr val="bg1"/>
                </a:solidFill>
                <a:effectLst/>
                <a:latin typeface="+mj-lt"/>
                <a:ea typeface="Calibri" panose="020F0502020204030204" pitchFamily="34" charset="0"/>
                <a:cs typeface="Calibri" panose="020F0502020204030204" pitchFamily="34" charset="0"/>
              </a:rPr>
              <a:t>u</a:t>
            </a:r>
            <a:r>
              <a:rPr lang="en-GB" sz="1600" i="1" kern="50" dirty="0">
                <a:solidFill>
                  <a:schemeClr val="bg1"/>
                </a:solidFill>
                <a:effectLst/>
                <a:latin typeface="+mj-lt"/>
                <a:ea typeface="Calibri" panose="020F0502020204030204" pitchFamily="34" charset="0"/>
                <a:cs typeface="Calibri" panose="020F0502020204030204" pitchFamily="34" charset="0"/>
              </a:rPr>
              <a:t>a</a:t>
            </a:r>
            <a:r>
              <a:rPr lang="en-GB" sz="1600" i="1" kern="50" spc="5" dirty="0">
                <a:solidFill>
                  <a:schemeClr val="bg1"/>
                </a:solidFill>
                <a:effectLst/>
                <a:latin typeface="+mj-lt"/>
                <a:ea typeface="Calibri" panose="020F0502020204030204" pitchFamily="34" charset="0"/>
                <a:cs typeface="Calibri" panose="020F0502020204030204" pitchFamily="34" charset="0"/>
              </a:rPr>
              <a:t>t</a:t>
            </a:r>
            <a:r>
              <a:rPr lang="en-GB" sz="1600" i="1" kern="50" spc="-15" dirty="0">
                <a:solidFill>
                  <a:schemeClr val="bg1"/>
                </a:solidFill>
                <a:effectLst/>
                <a:latin typeface="+mj-lt"/>
                <a:ea typeface="Calibri" panose="020F0502020204030204" pitchFamily="34" charset="0"/>
                <a:cs typeface="Calibri" panose="020F0502020204030204" pitchFamily="34" charset="0"/>
              </a:rPr>
              <a:t>i</a:t>
            </a:r>
            <a:r>
              <a:rPr lang="en-GB" sz="1600" i="1" kern="50" spc="-5" dirty="0">
                <a:solidFill>
                  <a:schemeClr val="bg1"/>
                </a:solidFill>
                <a:effectLst/>
                <a:latin typeface="+mj-lt"/>
                <a:ea typeface="Calibri" panose="020F0502020204030204" pitchFamily="34" charset="0"/>
                <a:cs typeface="Calibri" panose="020F0502020204030204" pitchFamily="34" charset="0"/>
              </a:rPr>
              <a:t>o</a:t>
            </a:r>
            <a:r>
              <a:rPr lang="en-GB" sz="1600" i="1" kern="50" spc="5" dirty="0">
                <a:solidFill>
                  <a:schemeClr val="bg1"/>
                </a:solidFill>
                <a:effectLst/>
                <a:latin typeface="+mj-lt"/>
                <a:ea typeface="Calibri" panose="020F0502020204030204" pitchFamily="34" charset="0"/>
                <a:cs typeface="Calibri" panose="020F0502020204030204" pitchFamily="34" charset="0"/>
              </a:rPr>
              <a:t>n</a:t>
            </a:r>
            <a:r>
              <a:rPr lang="en-GB" sz="1600" i="1" kern="50" dirty="0">
                <a:solidFill>
                  <a:schemeClr val="bg1"/>
                </a:solidFill>
                <a:effectLst/>
                <a:latin typeface="+mj-lt"/>
                <a:ea typeface="Calibri" panose="020F0502020204030204" pitchFamily="34" charset="0"/>
                <a:cs typeface="Calibri" panose="020F0502020204030204" pitchFamily="34" charset="0"/>
              </a:rPr>
              <a:t>”.</a:t>
            </a:r>
            <a:endParaRPr lang="en-GB" sz="1600" kern="50" spc="-5" dirty="0">
              <a:solidFill>
                <a:schemeClr val="bg1"/>
              </a:solidFill>
              <a:effectLst/>
              <a:latin typeface="+mj-lt"/>
              <a:ea typeface="Calibri" panose="020F0502020204030204" pitchFamily="34" charset="0"/>
              <a:cs typeface="Calibri" panose="020F0502020204030204" pitchFamily="34" charset="0"/>
            </a:endParaRP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b="1" kern="50" spc="-5" dirty="0">
                <a:solidFill>
                  <a:schemeClr val="bg1"/>
                </a:solidFill>
                <a:effectLst/>
                <a:latin typeface="+mj-lt"/>
                <a:ea typeface="Calibri" panose="020F0502020204030204" pitchFamily="34" charset="0"/>
                <a:cs typeface="Calibri" panose="020F0502020204030204" pitchFamily="34" charset="0"/>
              </a:rPr>
              <a:t>[See Appendix 1: </a:t>
            </a:r>
            <a:r>
              <a:rPr lang="en-GB" sz="1600" b="1" i="1" kern="50" spc="-5" dirty="0">
                <a:solidFill>
                  <a:schemeClr val="bg1"/>
                </a:solidFill>
                <a:effectLst/>
                <a:latin typeface="+mj-lt"/>
                <a:ea typeface="Calibri" panose="020F0502020204030204" pitchFamily="34" charset="0"/>
                <a:cs typeface="Calibri" panose="020F0502020204030204" pitchFamily="34" charset="0"/>
              </a:rPr>
              <a:t>Mapping the litigation journey where Alienating Behaviours (AB) are alleged</a:t>
            </a:r>
            <a:r>
              <a:rPr lang="en-GB" sz="1600" b="1" kern="50" spc="-5" dirty="0">
                <a:solidFill>
                  <a:schemeClr val="bg1"/>
                </a:solidFill>
                <a:effectLst/>
                <a:latin typeface="+mj-lt"/>
                <a:ea typeface="Calibri" panose="020F0502020204030204" pitchFamily="34" charset="0"/>
                <a:cs typeface="Calibri" panose="020F0502020204030204" pitchFamily="34" charset="0"/>
              </a:rPr>
              <a:t>, extract from draft guidance August 2023]</a:t>
            </a:r>
            <a:endParaRPr lang="en-GB" sz="1600" b="1" kern="100" dirty="0">
              <a:solidFill>
                <a:schemeClr val="bg1"/>
              </a:solidFill>
              <a:effectLst/>
              <a:latin typeface="+mj-lt"/>
              <a:ea typeface="Calibri" panose="020F0502020204030204" pitchFamily="34" charset="0"/>
              <a:cs typeface="Times New Roman" panose="02020603050405020304" pitchFamily="18" charset="0"/>
            </a:endParaRP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7B6F613D-66F2-206F-259C-06F030422968}"/>
              </a:ext>
            </a:extLst>
          </p:cNvPr>
          <p:cNvPicPr>
            <a:picLocks noChangeAspect="1"/>
          </p:cNvPicPr>
          <p:nvPr/>
        </p:nvPicPr>
        <p:blipFill>
          <a:blip r:embed="rId2"/>
          <a:stretch>
            <a:fillRect/>
          </a:stretch>
        </p:blipFill>
        <p:spPr>
          <a:xfrm>
            <a:off x="9096375" y="6653324"/>
            <a:ext cx="2333625" cy="511064"/>
          </a:xfrm>
          <a:prstGeom prst="rect">
            <a:avLst/>
          </a:prstGeom>
        </p:spPr>
      </p:pic>
    </p:spTree>
    <p:extLst>
      <p:ext uri="{BB962C8B-B14F-4D97-AF65-F5344CB8AC3E}">
        <p14:creationId xmlns:p14="http://schemas.microsoft.com/office/powerpoint/2010/main" val="327187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2BD21F-85F1-E2E4-C76B-939B6C3176E8}"/>
              </a:ext>
            </a:extLst>
          </p:cNvPr>
          <p:cNvSpPr txBox="1"/>
          <p:nvPr/>
        </p:nvSpPr>
        <p:spPr>
          <a:xfrm>
            <a:off x="438610" y="1053423"/>
            <a:ext cx="10816293" cy="4001095"/>
          </a:xfrm>
          <a:prstGeom prst="rect">
            <a:avLst/>
          </a:prstGeom>
          <a:noFill/>
        </p:spPr>
        <p:txBody>
          <a:bodyPr wrap="square" rtlCol="0">
            <a:spAutoFit/>
          </a:bodyPr>
          <a:lstStyle/>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b="1" u="sng" kern="50" spc="-5" dirty="0">
                <a:solidFill>
                  <a:schemeClr val="bg1"/>
                </a:solidFill>
                <a:effectLst/>
                <a:latin typeface="+mj-lt"/>
                <a:ea typeface="Calibri" panose="020F0502020204030204" pitchFamily="34" charset="0"/>
                <a:cs typeface="Calibri" panose="020F0502020204030204" pitchFamily="34" charset="0"/>
              </a:rPr>
              <a:t>Case note: </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R</a:t>
            </a:r>
            <a:r>
              <a:rPr lang="en-GB" sz="1600" b="1" i="1" u="sng" kern="50" dirty="0">
                <a:solidFill>
                  <a:schemeClr val="bg1"/>
                </a:solidFill>
                <a:effectLst/>
                <a:latin typeface="+mj-lt"/>
                <a:ea typeface="Calibri" panose="020F0502020204030204" pitchFamily="34" charset="0"/>
                <a:cs typeface="Helvetica" panose="020B0604020202020204" pitchFamily="34" charset="0"/>
              </a:rPr>
              <a:t>e</a:t>
            </a:r>
            <a:r>
              <a:rPr lang="en-GB" sz="1600" i="1" u="sng" kern="50" dirty="0">
                <a:solidFill>
                  <a:schemeClr val="bg1"/>
                </a:solidFill>
                <a:effectLst/>
                <a:latin typeface="+mj-lt"/>
                <a:ea typeface="Calibri" panose="020F0502020204030204" pitchFamily="34" charset="0"/>
                <a:cs typeface="Helvetica" panose="020B0604020202020204" pitchFamily="34" charset="0"/>
              </a:rPr>
              <a:t> </a:t>
            </a:r>
            <a:r>
              <a:rPr lang="en-GB" sz="1600" b="1" i="1" u="sng" kern="50" dirty="0">
                <a:solidFill>
                  <a:schemeClr val="bg1"/>
                </a:solidFill>
                <a:effectLst/>
                <a:latin typeface="+mj-lt"/>
                <a:ea typeface="Calibri" panose="020F0502020204030204" pitchFamily="34" charset="0"/>
                <a:cs typeface="Helvetica" panose="020B0604020202020204" pitchFamily="34" charset="0"/>
              </a:rPr>
              <a:t>C</a:t>
            </a:r>
            <a:r>
              <a:rPr lang="en-GB" sz="1600" i="1" u="sng" kern="50" dirty="0">
                <a:solidFill>
                  <a:schemeClr val="bg1"/>
                </a:solidFill>
                <a:effectLst/>
                <a:latin typeface="+mj-lt"/>
                <a:ea typeface="Calibri" panose="020F0502020204030204" pitchFamily="34" charset="0"/>
                <a:cs typeface="Helvetica" panose="020B0604020202020204" pitchFamily="34" charset="0"/>
              </a:rPr>
              <a:t> </a:t>
            </a:r>
            <a:r>
              <a:rPr lang="en-GB" sz="1600" b="1" i="1" u="sng" kern="50" dirty="0">
                <a:solidFill>
                  <a:schemeClr val="bg1"/>
                </a:solidFill>
                <a:effectLst/>
                <a:latin typeface="+mj-lt"/>
                <a:ea typeface="Calibri" panose="020F0502020204030204" pitchFamily="34" charset="0"/>
                <a:cs typeface="Helvetica" panose="020B0604020202020204" pitchFamily="34" charset="0"/>
              </a:rPr>
              <a:t>(‘</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P</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a</a:t>
            </a:r>
            <a:r>
              <a:rPr lang="en-GB" sz="1600" b="1" i="1" u="sng" kern="50" dirty="0">
                <a:solidFill>
                  <a:schemeClr val="bg1"/>
                </a:solidFill>
                <a:effectLst/>
                <a:latin typeface="+mj-lt"/>
                <a:ea typeface="Calibri" panose="020F0502020204030204" pitchFamily="34" charset="0"/>
                <a:cs typeface="Helvetica" panose="020B0604020202020204" pitchFamily="34" charset="0"/>
              </a:rPr>
              <a:t>r</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e</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n</a:t>
            </a:r>
            <a:r>
              <a:rPr lang="en-GB" sz="1600" b="1" i="1" u="sng" kern="50" dirty="0">
                <a:solidFill>
                  <a:schemeClr val="bg1"/>
                </a:solidFill>
                <a:effectLst/>
                <a:latin typeface="+mj-lt"/>
                <a:ea typeface="Calibri" panose="020F0502020204030204" pitchFamily="34" charset="0"/>
                <a:cs typeface="Helvetica" panose="020B0604020202020204" pitchFamily="34" charset="0"/>
              </a:rPr>
              <a:t>tal</a:t>
            </a:r>
            <a:r>
              <a:rPr lang="en-GB" sz="1600" i="1" u="sng" kern="50" dirty="0">
                <a:solidFill>
                  <a:schemeClr val="bg1"/>
                </a:solidFill>
                <a:effectLst/>
                <a:latin typeface="+mj-lt"/>
                <a:ea typeface="Calibri" panose="020F0502020204030204" pitchFamily="34" charset="0"/>
                <a:cs typeface="Helvetica" panose="020B0604020202020204" pitchFamily="34" charset="0"/>
              </a:rPr>
              <a:t> </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A</a:t>
            </a:r>
            <a:r>
              <a:rPr lang="en-GB" sz="1600" b="1" i="1" u="sng" kern="50" dirty="0">
                <a:solidFill>
                  <a:schemeClr val="bg1"/>
                </a:solidFill>
                <a:effectLst/>
                <a:latin typeface="+mj-lt"/>
                <a:ea typeface="Calibri" panose="020F0502020204030204" pitchFamily="34" charset="0"/>
                <a:cs typeface="Helvetica" panose="020B0604020202020204" pitchFamily="34" charset="0"/>
              </a:rPr>
              <a:t>li</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e</a:t>
            </a:r>
            <a:r>
              <a:rPr lang="en-GB" sz="1600" b="1" i="1" u="sng" kern="50" dirty="0">
                <a:solidFill>
                  <a:schemeClr val="bg1"/>
                </a:solidFill>
                <a:effectLst/>
                <a:latin typeface="+mj-lt"/>
                <a:ea typeface="Calibri" panose="020F0502020204030204" pitchFamily="34" charset="0"/>
                <a:cs typeface="Helvetica" panose="020B0604020202020204" pitchFamily="34" charset="0"/>
              </a:rPr>
              <a:t>n</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a</a:t>
            </a:r>
            <a:r>
              <a:rPr lang="en-GB" sz="1600" b="1" i="1" u="sng" kern="50" dirty="0">
                <a:solidFill>
                  <a:schemeClr val="bg1"/>
                </a:solidFill>
                <a:effectLst/>
                <a:latin typeface="+mj-lt"/>
                <a:ea typeface="Calibri" panose="020F0502020204030204" pitchFamily="34" charset="0"/>
                <a:cs typeface="Helvetica" panose="020B0604020202020204" pitchFamily="34" charset="0"/>
              </a:rPr>
              <a:t>t</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i</a:t>
            </a:r>
            <a:r>
              <a:rPr lang="en-GB" sz="1600" b="1" i="1" u="sng" kern="50" dirty="0">
                <a:solidFill>
                  <a:schemeClr val="bg1"/>
                </a:solidFill>
                <a:effectLst/>
                <a:latin typeface="+mj-lt"/>
                <a:ea typeface="Calibri" panose="020F0502020204030204" pitchFamily="34" charset="0"/>
                <a:cs typeface="Helvetica" panose="020B0604020202020204" pitchFamily="34" charset="0"/>
              </a:rPr>
              <a:t>o</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n</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a:t>
            </a:r>
            <a:r>
              <a:rPr lang="en-GB" sz="1600" b="1" i="1" u="sng" kern="50" dirty="0">
                <a:solidFill>
                  <a:schemeClr val="bg1"/>
                </a:solidFill>
                <a:effectLst/>
                <a:latin typeface="+mj-lt"/>
                <a:ea typeface="Calibri" panose="020F0502020204030204" pitchFamily="34" charset="0"/>
                <a:cs typeface="Helvetica" panose="020B0604020202020204" pitchFamily="34" charset="0"/>
              </a:rPr>
              <a:t>;</a:t>
            </a:r>
            <a:r>
              <a:rPr lang="en-GB" sz="1600" i="1" u="sng" kern="50" dirty="0">
                <a:solidFill>
                  <a:schemeClr val="bg1"/>
                </a:solidFill>
                <a:effectLst/>
                <a:latin typeface="+mj-lt"/>
                <a:ea typeface="Calibri" panose="020F0502020204030204" pitchFamily="34" charset="0"/>
                <a:cs typeface="Helvetica" panose="020B0604020202020204" pitchFamily="34" charset="0"/>
              </a:rPr>
              <a:t> </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I</a:t>
            </a:r>
            <a:r>
              <a:rPr lang="en-GB" sz="1600" b="1" i="1" u="sng" kern="50" dirty="0">
                <a:solidFill>
                  <a:schemeClr val="bg1"/>
                </a:solidFill>
                <a:effectLst/>
                <a:latin typeface="+mj-lt"/>
                <a:ea typeface="Calibri" panose="020F0502020204030204" pitchFamily="34" charset="0"/>
                <a:cs typeface="Helvetica" panose="020B0604020202020204" pitchFamily="34" charset="0"/>
              </a:rPr>
              <a:t>ns</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t</a:t>
            </a:r>
            <a:r>
              <a:rPr lang="en-GB" sz="1600" b="1" i="1" u="sng" kern="50" dirty="0">
                <a:solidFill>
                  <a:schemeClr val="bg1"/>
                </a:solidFill>
                <a:effectLst/>
                <a:latin typeface="+mj-lt"/>
                <a:ea typeface="Calibri" panose="020F0502020204030204" pitchFamily="34" charset="0"/>
                <a:cs typeface="Helvetica" panose="020B0604020202020204" pitchFamily="34" charset="0"/>
              </a:rPr>
              <a:t>ru</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c</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ti</a:t>
            </a:r>
            <a:r>
              <a:rPr lang="en-GB" sz="1600" b="1" i="1" u="sng" kern="50" dirty="0">
                <a:solidFill>
                  <a:schemeClr val="bg1"/>
                </a:solidFill>
                <a:effectLst/>
                <a:latin typeface="+mj-lt"/>
                <a:ea typeface="Calibri" panose="020F0502020204030204" pitchFamily="34" charset="0"/>
                <a:cs typeface="Helvetica" panose="020B0604020202020204" pitchFamily="34" charset="0"/>
              </a:rPr>
              <a:t>on</a:t>
            </a:r>
            <a:r>
              <a:rPr lang="en-GB" sz="1600" i="1" u="sng" kern="50" dirty="0">
                <a:solidFill>
                  <a:schemeClr val="bg1"/>
                </a:solidFill>
                <a:effectLst/>
                <a:latin typeface="+mj-lt"/>
                <a:ea typeface="Calibri" panose="020F0502020204030204" pitchFamily="34" charset="0"/>
                <a:cs typeface="Helvetica" panose="020B0604020202020204" pitchFamily="34" charset="0"/>
              </a:rPr>
              <a:t> </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o</a:t>
            </a:r>
            <a:r>
              <a:rPr lang="en-GB" sz="1600" b="1" i="1" u="sng" kern="50" dirty="0">
                <a:solidFill>
                  <a:schemeClr val="bg1"/>
                </a:solidFill>
                <a:effectLst/>
                <a:latin typeface="+mj-lt"/>
                <a:ea typeface="Calibri" panose="020F0502020204030204" pitchFamily="34" charset="0"/>
                <a:cs typeface="Helvetica" panose="020B0604020202020204" pitchFamily="34" charset="0"/>
              </a:rPr>
              <a:t>f</a:t>
            </a:r>
            <a:r>
              <a:rPr lang="en-GB" sz="1600" i="1" u="sng" kern="50" dirty="0">
                <a:solidFill>
                  <a:schemeClr val="bg1"/>
                </a:solidFill>
                <a:effectLst/>
                <a:latin typeface="+mj-lt"/>
                <a:ea typeface="Calibri" panose="020F0502020204030204" pitchFamily="34" charset="0"/>
                <a:cs typeface="Helvetica" panose="020B0604020202020204" pitchFamily="34" charset="0"/>
              </a:rPr>
              <a:t> </a:t>
            </a:r>
            <a:r>
              <a:rPr lang="en-GB" sz="1600" b="1" i="1" u="sng" kern="50" dirty="0">
                <a:solidFill>
                  <a:schemeClr val="bg1"/>
                </a:solidFill>
                <a:effectLst/>
                <a:latin typeface="+mj-lt"/>
                <a:ea typeface="Calibri" panose="020F0502020204030204" pitchFamily="34" charset="0"/>
                <a:cs typeface="Helvetica" panose="020B0604020202020204" pitchFamily="34" charset="0"/>
              </a:rPr>
              <a:t>E</a:t>
            </a:r>
            <a:r>
              <a:rPr lang="en-GB" sz="1600" b="1" i="1" u="sng" kern="50" spc="-10" dirty="0">
                <a:solidFill>
                  <a:schemeClr val="bg1"/>
                </a:solidFill>
                <a:effectLst/>
                <a:latin typeface="+mj-lt"/>
                <a:ea typeface="Calibri" panose="020F0502020204030204" pitchFamily="34" charset="0"/>
                <a:cs typeface="Helvetica" panose="020B0604020202020204" pitchFamily="34" charset="0"/>
              </a:rPr>
              <a:t>x</a:t>
            </a:r>
            <a:r>
              <a:rPr lang="en-GB" sz="1600" b="1" i="1" u="sng" kern="50" dirty="0">
                <a:solidFill>
                  <a:schemeClr val="bg1"/>
                </a:solidFill>
                <a:effectLst/>
                <a:latin typeface="+mj-lt"/>
                <a:ea typeface="Calibri" panose="020F0502020204030204" pitchFamily="34" charset="0"/>
                <a:cs typeface="Helvetica" panose="020B0604020202020204" pitchFamily="34" charset="0"/>
              </a:rPr>
              <a:t>p</a:t>
            </a:r>
            <a:r>
              <a:rPr lang="en-GB" sz="1600" b="1" i="1" u="sng" kern="50" spc="-5" dirty="0">
                <a:solidFill>
                  <a:schemeClr val="bg1"/>
                </a:solidFill>
                <a:effectLst/>
                <a:latin typeface="+mj-lt"/>
                <a:ea typeface="Calibri" panose="020F0502020204030204" pitchFamily="34" charset="0"/>
                <a:cs typeface="Helvetica" panose="020B0604020202020204" pitchFamily="34" charset="0"/>
              </a:rPr>
              <a:t>e</a:t>
            </a:r>
            <a:r>
              <a:rPr lang="en-GB" sz="1600" b="1" i="1" u="sng" kern="50" dirty="0">
                <a:solidFill>
                  <a:schemeClr val="bg1"/>
                </a:solidFill>
                <a:effectLst/>
                <a:latin typeface="+mj-lt"/>
                <a:ea typeface="Calibri" panose="020F0502020204030204" pitchFamily="34" charset="0"/>
                <a:cs typeface="Helvetica" panose="020B0604020202020204" pitchFamily="34" charset="0"/>
              </a:rPr>
              <a:t>rt</a:t>
            </a:r>
            <a:r>
              <a:rPr lang="en-GB" sz="1600" i="1" u="sng" kern="50" dirty="0">
                <a:solidFill>
                  <a:schemeClr val="bg1"/>
                </a:solidFill>
                <a:effectLst/>
                <a:latin typeface="+mj-lt"/>
                <a:ea typeface="Calibri" panose="020F0502020204030204" pitchFamily="34" charset="0"/>
                <a:cs typeface="Helvetica" panose="020B0604020202020204" pitchFamily="34" charset="0"/>
              </a:rPr>
              <a:t>)</a:t>
            </a:r>
            <a:r>
              <a:rPr lang="en-GB" sz="1600"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dirty="0">
                <a:solidFill>
                  <a:schemeClr val="bg1"/>
                </a:solidFill>
                <a:effectLst/>
                <a:latin typeface="+mj-lt"/>
                <a:ea typeface="Calibri" panose="020F0502020204030204" pitchFamily="34" charset="0"/>
                <a:cs typeface="Calibri" panose="020F0502020204030204" pitchFamily="34" charset="0"/>
              </a:rPr>
              <a:t>[</a:t>
            </a:r>
            <a:r>
              <a:rPr lang="en-GB" sz="1600" b="1" u="sng" kern="50" spc="5" dirty="0">
                <a:solidFill>
                  <a:schemeClr val="bg1"/>
                </a:solidFill>
                <a:effectLst/>
                <a:latin typeface="+mj-lt"/>
                <a:ea typeface="Calibri" panose="020F0502020204030204" pitchFamily="34" charset="0"/>
                <a:cs typeface="Calibri" panose="020F0502020204030204" pitchFamily="34" charset="0"/>
              </a:rPr>
              <a:t>2</a:t>
            </a:r>
            <a:r>
              <a:rPr lang="en-GB" sz="1600" b="1" u="sng" kern="50" dirty="0">
                <a:solidFill>
                  <a:schemeClr val="bg1"/>
                </a:solidFill>
                <a:effectLst/>
                <a:latin typeface="+mj-lt"/>
                <a:ea typeface="Calibri" panose="020F0502020204030204" pitchFamily="34" charset="0"/>
                <a:cs typeface="Calibri" panose="020F0502020204030204" pitchFamily="34" charset="0"/>
              </a:rPr>
              <a:t>0</a:t>
            </a:r>
            <a:r>
              <a:rPr lang="en-GB" sz="1600" b="1" u="sng" kern="50" spc="-5" dirty="0">
                <a:solidFill>
                  <a:schemeClr val="bg1"/>
                </a:solidFill>
                <a:effectLst/>
                <a:latin typeface="+mj-lt"/>
                <a:ea typeface="Calibri" panose="020F0502020204030204" pitchFamily="34" charset="0"/>
                <a:cs typeface="Calibri" panose="020F0502020204030204" pitchFamily="34" charset="0"/>
              </a:rPr>
              <a:t>2</a:t>
            </a:r>
            <a:r>
              <a:rPr lang="en-GB" sz="1600" b="1" u="sng" kern="50" dirty="0">
                <a:solidFill>
                  <a:schemeClr val="bg1"/>
                </a:solidFill>
                <a:effectLst/>
                <a:latin typeface="+mj-lt"/>
                <a:ea typeface="Calibri" panose="020F0502020204030204" pitchFamily="34" charset="0"/>
                <a:cs typeface="Calibri" panose="020F0502020204030204" pitchFamily="34" charset="0"/>
              </a:rPr>
              <a:t>3]</a:t>
            </a:r>
            <a:r>
              <a:rPr lang="en-GB" sz="1600" b="1"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spc="-10" dirty="0">
                <a:solidFill>
                  <a:schemeClr val="bg1"/>
                </a:solidFill>
                <a:effectLst/>
                <a:latin typeface="+mj-lt"/>
                <a:ea typeface="Calibri" panose="020F0502020204030204" pitchFamily="34" charset="0"/>
                <a:cs typeface="Calibri" panose="020F0502020204030204" pitchFamily="34" charset="0"/>
              </a:rPr>
              <a:t>E</a:t>
            </a:r>
            <a:r>
              <a:rPr lang="en-GB" sz="1600" b="1" u="sng" kern="50" dirty="0">
                <a:solidFill>
                  <a:schemeClr val="bg1"/>
                </a:solidFill>
                <a:effectLst/>
                <a:latin typeface="+mj-lt"/>
                <a:ea typeface="Calibri" panose="020F0502020204030204" pitchFamily="34" charset="0"/>
                <a:cs typeface="Calibri" panose="020F0502020204030204" pitchFamily="34" charset="0"/>
              </a:rPr>
              <a:t>W</a:t>
            </a:r>
            <a:r>
              <a:rPr lang="en-GB" sz="1600" b="1" u="sng" kern="50" spc="-5" dirty="0">
                <a:solidFill>
                  <a:schemeClr val="bg1"/>
                </a:solidFill>
                <a:effectLst/>
                <a:latin typeface="+mj-lt"/>
                <a:ea typeface="Calibri" panose="020F0502020204030204" pitchFamily="34" charset="0"/>
                <a:cs typeface="Calibri" panose="020F0502020204030204" pitchFamily="34" charset="0"/>
              </a:rPr>
              <a:t>H</a:t>
            </a:r>
            <a:r>
              <a:rPr lang="en-GB" sz="1600" b="1" u="sng" kern="50" dirty="0">
                <a:solidFill>
                  <a:schemeClr val="bg1"/>
                </a:solidFill>
                <a:effectLst/>
                <a:latin typeface="+mj-lt"/>
                <a:ea typeface="Calibri" panose="020F0502020204030204" pitchFamily="34" charset="0"/>
                <a:cs typeface="Calibri" panose="020F0502020204030204" pitchFamily="34" charset="0"/>
              </a:rPr>
              <a:t>C</a:t>
            </a:r>
            <a:r>
              <a:rPr lang="en-GB" sz="1600" b="1"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dirty="0">
                <a:solidFill>
                  <a:schemeClr val="bg1"/>
                </a:solidFill>
                <a:effectLst/>
                <a:latin typeface="+mj-lt"/>
                <a:ea typeface="Calibri" panose="020F0502020204030204" pitchFamily="34" charset="0"/>
                <a:cs typeface="Calibri" panose="020F0502020204030204" pitchFamily="34" charset="0"/>
              </a:rPr>
              <a:t>3</a:t>
            </a:r>
            <a:r>
              <a:rPr lang="en-GB" sz="1600" b="1" u="sng" kern="50" spc="5" dirty="0">
                <a:solidFill>
                  <a:schemeClr val="bg1"/>
                </a:solidFill>
                <a:effectLst/>
                <a:latin typeface="+mj-lt"/>
                <a:ea typeface="Calibri" panose="020F0502020204030204" pitchFamily="34" charset="0"/>
                <a:cs typeface="Calibri" panose="020F0502020204030204" pitchFamily="34" charset="0"/>
              </a:rPr>
              <a:t>4</a:t>
            </a:r>
            <a:r>
              <a:rPr lang="en-GB" sz="1600" b="1" u="sng" kern="50" dirty="0">
                <a:solidFill>
                  <a:schemeClr val="bg1"/>
                </a:solidFill>
                <a:effectLst/>
                <a:latin typeface="+mj-lt"/>
                <a:ea typeface="Calibri" panose="020F0502020204030204" pitchFamily="34" charset="0"/>
                <a:cs typeface="Calibri" panose="020F0502020204030204" pitchFamily="34" charset="0"/>
              </a:rPr>
              <a:t>5</a:t>
            </a:r>
            <a:r>
              <a:rPr lang="en-GB" sz="1600" b="1" u="sng" kern="50" dirty="0">
                <a:solidFill>
                  <a:schemeClr val="bg1"/>
                </a:solidFill>
                <a:effectLst/>
                <a:latin typeface="+mj-lt"/>
                <a:ea typeface="Calibri" panose="020F0502020204030204" pitchFamily="34" charset="0"/>
                <a:cs typeface="Helvetica" panose="020B0604020202020204" pitchFamily="34" charset="0"/>
              </a:rPr>
              <a:t> </a:t>
            </a:r>
            <a:r>
              <a:rPr lang="en-GB" sz="1600" b="1" u="sng" kern="50" spc="-5" dirty="0">
                <a:solidFill>
                  <a:schemeClr val="bg1"/>
                </a:solidFill>
                <a:effectLst/>
                <a:latin typeface="+mj-lt"/>
                <a:ea typeface="Calibri" panose="020F0502020204030204" pitchFamily="34" charset="0"/>
                <a:cs typeface="Calibri" panose="020F0502020204030204" pitchFamily="34" charset="0"/>
              </a:rPr>
              <a:t>(F</a:t>
            </a:r>
            <a:r>
              <a:rPr lang="en-GB" sz="1600" b="1" u="sng" kern="50" dirty="0">
                <a:solidFill>
                  <a:schemeClr val="bg1"/>
                </a:solidFill>
                <a:effectLst/>
                <a:latin typeface="+mj-lt"/>
                <a:ea typeface="Calibri" panose="020F0502020204030204" pitchFamily="34" charset="0"/>
                <a:cs typeface="Calibri" panose="020F0502020204030204" pitchFamily="34" charset="0"/>
              </a:rPr>
              <a:t>am)</a:t>
            </a:r>
            <a:endParaRPr lang="en-GB" sz="1600" u="sng"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b="1" kern="50" dirty="0">
                <a:solidFill>
                  <a:schemeClr val="bg1"/>
                </a:solidFill>
                <a:effectLst/>
                <a:latin typeface="+mj-lt"/>
                <a:ea typeface="Calibri" panose="020F0502020204030204" pitchFamily="34" charset="0"/>
                <a:cs typeface="Calibri" panose="020F0502020204030204" pitchFamily="34"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b="1" kern="50" dirty="0">
                <a:solidFill>
                  <a:schemeClr val="bg1"/>
                </a:solidFill>
                <a:effectLst/>
                <a:latin typeface="+mj-lt"/>
                <a:ea typeface="Calibri" panose="020F0502020204030204" pitchFamily="34" charset="0"/>
                <a:cs typeface="Calibri" panose="020F0502020204030204" pitchFamily="34" charset="0"/>
              </a:rPr>
              <a:t>[See Appendices 2 &amp; 3: Family Law Week Case Summary and Judgment from </a:t>
            </a:r>
            <a:r>
              <a:rPr lang="en-GB" sz="1600" b="1" kern="50" dirty="0" err="1">
                <a:solidFill>
                  <a:schemeClr val="bg1"/>
                </a:solidFill>
                <a:effectLst/>
                <a:latin typeface="+mj-lt"/>
                <a:ea typeface="Calibri" panose="020F0502020204030204" pitchFamily="34" charset="0"/>
                <a:cs typeface="Calibri" panose="020F0502020204030204" pitchFamily="34" charset="0"/>
              </a:rPr>
              <a:t>Bailii</a:t>
            </a:r>
            <a:r>
              <a:rPr lang="en-GB" sz="1600" b="1" kern="50" dirty="0">
                <a:solidFill>
                  <a:schemeClr val="bg1"/>
                </a:solidFill>
                <a:effectLst/>
                <a:latin typeface="+mj-lt"/>
                <a:ea typeface="Calibri" panose="020F0502020204030204" pitchFamily="34" charset="0"/>
                <a:cs typeface="Calibri" panose="020F0502020204030204" pitchFamily="34" charset="0"/>
              </a:rPr>
              <a:t>]</a:t>
            </a: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kern="50" spc="-5" dirty="0">
                <a:solidFill>
                  <a:schemeClr val="bg1"/>
                </a:solidFill>
                <a:effectLst/>
                <a:latin typeface="+mj-lt"/>
                <a:ea typeface="Calibri" panose="020F0502020204030204" pitchFamily="34" charset="0"/>
                <a:cs typeface="Calibri" panose="020F0502020204030204" pitchFamily="34" charset="0"/>
              </a:rPr>
              <a:t>Key point: The President said the following argument advanced on behalf of the ACP ought to be widely understood and accepted:</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kern="50" spc="-5" dirty="0">
                <a:solidFill>
                  <a:schemeClr val="bg1"/>
                </a:solidFill>
                <a:effectLst/>
                <a:latin typeface="+mj-lt"/>
                <a:ea typeface="Calibri" panose="020F0502020204030204" pitchFamily="34" charset="0"/>
                <a:cs typeface="Calibri" panose="020F0502020204030204" pitchFamily="34" charset="0"/>
              </a:rPr>
              <a:t> </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pPr marL="355600" algn="just">
              <a:lnSpc>
                <a:spcPct val="150000"/>
              </a:lnSpc>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GB" sz="1600" i="1" kern="100" dirty="0">
                <a:solidFill>
                  <a:schemeClr val="bg1"/>
                </a:solidFill>
                <a:effectLst/>
                <a:latin typeface="+mj-lt"/>
                <a:ea typeface="Calibri" panose="020F0502020204030204" pitchFamily="34" charset="0"/>
                <a:cs typeface="Segoe UI" panose="020B0502040204020203" pitchFamily="34" charset="0"/>
              </a:rPr>
              <a:t>“The decision about whether or not a parent has alienated a child is a question of fact for the Court to resolve and not a diagnosis that can or should be offered by a psychologist. For these purposes, the ACP-UK wishes to emphasise that “parental alienation” is not a syndrome capable of being diagnosed, but a process of manipulation of children perpetrated by one parent against the other through, what are termed as, “alienating behaviours”. It is, fundamentally, a question of fact.'”</a:t>
            </a:r>
            <a:r>
              <a:rPr lang="en-GB" sz="1600" b="1" kern="50" spc="-5" dirty="0">
                <a:solidFill>
                  <a:schemeClr val="bg1"/>
                </a:solidFill>
                <a:effectLst/>
                <a:latin typeface="+mj-lt"/>
                <a:ea typeface="Calibri" panose="020F0502020204030204" pitchFamily="34" charset="0"/>
                <a:cs typeface="Calibri" panose="020F0502020204030204" pitchFamily="34" charset="0"/>
              </a:rPr>
              <a:t> [§ p.103]</a:t>
            </a:r>
            <a:endParaRPr lang="en-GB" sz="1600" kern="100" dirty="0">
              <a:solidFill>
                <a:schemeClr val="bg1"/>
              </a:solidFill>
              <a:effectLst/>
              <a:latin typeface="+mj-lt"/>
              <a:ea typeface="Calibri" panose="020F0502020204030204" pitchFamily="34" charset="0"/>
              <a:cs typeface="Times New Roman" panose="02020603050405020304" pitchFamily="18" charset="0"/>
            </a:endParaRPr>
          </a:p>
          <a:p>
            <a:endParaRPr lang="en-GB" sz="1400" dirty="0"/>
          </a:p>
        </p:txBody>
      </p:sp>
      <p:pic>
        <p:nvPicPr>
          <p:cNvPr id="4" name="Picture 3" descr="A black background with red and grey letters&#10;&#10;Description automatically generated">
            <a:extLst>
              <a:ext uri="{FF2B5EF4-FFF2-40B4-BE49-F238E27FC236}">
                <a16:creationId xmlns:a16="http://schemas.microsoft.com/office/drawing/2014/main" id="{F74A6777-78BC-F1EF-62BF-343BD12CB3B0}"/>
              </a:ext>
            </a:extLst>
          </p:cNvPr>
          <p:cNvPicPr>
            <a:picLocks noChangeAspect="1"/>
          </p:cNvPicPr>
          <p:nvPr/>
        </p:nvPicPr>
        <p:blipFill>
          <a:blip r:embed="rId2"/>
          <a:stretch>
            <a:fillRect/>
          </a:stretch>
        </p:blipFill>
        <p:spPr>
          <a:xfrm>
            <a:off x="9194989" y="6615761"/>
            <a:ext cx="2149950" cy="470839"/>
          </a:xfrm>
          <a:prstGeom prst="rect">
            <a:avLst/>
          </a:prstGeom>
        </p:spPr>
      </p:pic>
    </p:spTree>
    <p:extLst>
      <p:ext uri="{BB962C8B-B14F-4D97-AF65-F5344CB8AC3E}">
        <p14:creationId xmlns:p14="http://schemas.microsoft.com/office/powerpoint/2010/main" val="240472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EBD28C-9C84-D59C-E952-4C65BC2967BE}"/>
              </a:ext>
            </a:extLst>
          </p:cNvPr>
          <p:cNvSpPr txBox="1"/>
          <p:nvPr/>
        </p:nvSpPr>
        <p:spPr>
          <a:xfrm>
            <a:off x="788538" y="2441433"/>
            <a:ext cx="10223770" cy="2954783"/>
          </a:xfrm>
          <a:prstGeom prst="rect">
            <a:avLst/>
          </a:prstGeom>
          <a:noFill/>
        </p:spPr>
        <p:txBody>
          <a:bodyPr wrap="square" rtlCol="0">
            <a:spAutoFit/>
          </a:bodyPr>
          <a:lstStyle/>
          <a:p>
            <a:pPr marL="685800" algn="just">
              <a:lnSpc>
                <a:spcPct val="150000"/>
              </a:lnSpc>
            </a:pPr>
            <a:r>
              <a:rPr lang="en-GB" sz="1400" b="1" kern="100" dirty="0">
                <a:solidFill>
                  <a:schemeClr val="bg1"/>
                </a:solidFill>
                <a:effectLst/>
                <a:latin typeface="+mj-lt"/>
                <a:ea typeface="Calibri" panose="020F0502020204030204" pitchFamily="34" charset="0"/>
                <a:cs typeface="Times New Roman" panose="02020603050405020304" pitchFamily="18" charset="0"/>
              </a:rPr>
              <a:t> </a:t>
            </a:r>
            <a:endParaRPr lang="en-GB" sz="1400" kern="100" dirty="0">
              <a:solidFill>
                <a:schemeClr val="bg1"/>
              </a:solidFill>
              <a:effectLst/>
              <a:latin typeface="+mj-lt"/>
              <a:ea typeface="Calibri" panose="020F0502020204030204" pitchFamily="34" charset="0"/>
              <a:cs typeface="Times New Roman" panose="02020603050405020304" pitchFamily="18" charset="0"/>
            </a:endParaRPr>
          </a:p>
          <a:p>
            <a:pPr marL="685800" algn="just">
              <a:lnSpc>
                <a:spcPct val="150000"/>
              </a:lnSpc>
            </a:pPr>
            <a:r>
              <a:rPr lang="en-GB" sz="1400" kern="100" dirty="0">
                <a:solidFill>
                  <a:schemeClr val="bg1"/>
                </a:solidFill>
                <a:effectLst/>
                <a:latin typeface="+mj-lt"/>
                <a:ea typeface="Calibri" panose="020F0502020204030204" pitchFamily="34" charset="0"/>
                <a:cs typeface="Times New Roman" panose="02020603050405020304" pitchFamily="18" charset="0"/>
              </a:rPr>
              <a:t> </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Does the person who is subject of assessment have specific characteristics which need to be taken into account?</a:t>
            </a:r>
          </a:p>
          <a:p>
            <a:pPr marL="457200" algn="just">
              <a:lnSpc>
                <a:spcPct val="150000"/>
              </a:lnSpc>
            </a:pPr>
            <a:r>
              <a:rPr lang="en-GB" sz="1600" kern="100" dirty="0">
                <a:solidFill>
                  <a:schemeClr val="bg1"/>
                </a:solidFill>
                <a:effectLst/>
                <a:latin typeface="+mj-lt"/>
                <a:ea typeface="Calibri" panose="020F0502020204030204" pitchFamily="34" charset="0"/>
                <a:cs typeface="Times New Roman" panose="02020603050405020304" pitchFamily="18" charset="0"/>
              </a:rPr>
              <a:t> </a:t>
            </a:r>
          </a:p>
          <a:p>
            <a:pPr marL="342900" lvl="0" indent="-342900" algn="just">
              <a:lnSpc>
                <a:spcPct val="150000"/>
              </a:lnSpc>
              <a:buFont typeface="Symbol" panose="05050102010706020507" pitchFamily="18" charset="2"/>
              <a:buChar char=""/>
            </a:pPr>
            <a:r>
              <a:rPr lang="en-GB" sz="1600" kern="100" dirty="0">
                <a:solidFill>
                  <a:schemeClr val="bg1"/>
                </a:solidFill>
                <a:effectLst/>
                <a:latin typeface="+mj-lt"/>
                <a:ea typeface="Calibri" panose="020F0502020204030204" pitchFamily="34" charset="0"/>
                <a:cs typeface="Times New Roman" panose="02020603050405020304" pitchFamily="18" charset="0"/>
              </a:rPr>
              <a:t>Does the proposed expert have the relevant knowledge and expertise?</a:t>
            </a:r>
          </a:p>
          <a:p>
            <a:endParaRPr lang="en-GB" dirty="0"/>
          </a:p>
        </p:txBody>
      </p:sp>
      <p:pic>
        <p:nvPicPr>
          <p:cNvPr id="4" name="Picture 3" descr="A black background with red and grey letters&#10;&#10;Description automatically generated">
            <a:extLst>
              <a:ext uri="{FF2B5EF4-FFF2-40B4-BE49-F238E27FC236}">
                <a16:creationId xmlns:a16="http://schemas.microsoft.com/office/drawing/2014/main" id="{6181FEA2-5FBC-54B7-6B5A-27CEFB73C0C4}"/>
              </a:ext>
            </a:extLst>
          </p:cNvPr>
          <p:cNvPicPr>
            <a:picLocks noChangeAspect="1"/>
          </p:cNvPicPr>
          <p:nvPr/>
        </p:nvPicPr>
        <p:blipFill>
          <a:blip r:embed="rId2"/>
          <a:stretch>
            <a:fillRect/>
          </a:stretch>
        </p:blipFill>
        <p:spPr>
          <a:xfrm>
            <a:off x="9255342" y="6688138"/>
            <a:ext cx="2174658" cy="476250"/>
          </a:xfrm>
          <a:prstGeom prst="rect">
            <a:avLst/>
          </a:prstGeom>
        </p:spPr>
      </p:pic>
      <p:sp>
        <p:nvSpPr>
          <p:cNvPr id="3" name="TextBox 2">
            <a:extLst>
              <a:ext uri="{FF2B5EF4-FFF2-40B4-BE49-F238E27FC236}">
                <a16:creationId xmlns:a16="http://schemas.microsoft.com/office/drawing/2014/main" id="{9A33371B-A388-A8C4-B3E1-EEFA05FD4472}"/>
              </a:ext>
            </a:extLst>
          </p:cNvPr>
          <p:cNvSpPr txBox="1"/>
          <p:nvPr/>
        </p:nvSpPr>
        <p:spPr>
          <a:xfrm>
            <a:off x="417692" y="1429554"/>
            <a:ext cx="5309274" cy="1816010"/>
          </a:xfrm>
          <a:prstGeom prst="rect">
            <a:avLst/>
          </a:prstGeom>
          <a:noFill/>
        </p:spPr>
        <p:txBody>
          <a:bodyPr wrap="none" rtlCol="0">
            <a:spAutoFit/>
          </a:bodyPr>
          <a:lstStyle/>
          <a:p>
            <a:r>
              <a:rPr lang="en-GB" sz="4000" b="1" u="sng" kern="100" dirty="0">
                <a:solidFill>
                  <a:schemeClr val="bg1"/>
                </a:solidFill>
                <a:effectLst/>
                <a:latin typeface="+mj-lt"/>
                <a:ea typeface="Calibri" panose="020F0502020204030204" pitchFamily="34" charset="0"/>
                <a:cs typeface="Times New Roman" panose="02020603050405020304" pitchFamily="18" charset="0"/>
              </a:rPr>
              <a:t>IDENTIFYING THE EXPERT</a:t>
            </a:r>
            <a:endParaRPr lang="en-GB" sz="4000" u="sng" kern="100" dirty="0">
              <a:solidFill>
                <a:schemeClr val="bg1"/>
              </a:solidFill>
              <a:effectLst/>
              <a:latin typeface="+mj-l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0201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4CE976-1065-0B01-7D13-5C72AAC804B5}"/>
              </a:ext>
            </a:extLst>
          </p:cNvPr>
          <p:cNvSpPr txBox="1"/>
          <p:nvPr/>
        </p:nvSpPr>
        <p:spPr>
          <a:xfrm>
            <a:off x="262863" y="814000"/>
            <a:ext cx="11167137" cy="5536387"/>
          </a:xfrm>
          <a:prstGeom prst="rect">
            <a:avLst/>
          </a:prstGeom>
          <a:noFill/>
        </p:spPr>
        <p:txBody>
          <a:bodyPr wrap="square" rtlCol="0">
            <a:spAutoFit/>
          </a:bodyPr>
          <a:lstStyle/>
          <a:p>
            <a:pPr algn="just">
              <a:lnSpc>
                <a:spcPct val="150000"/>
              </a:lnSpc>
              <a:spcAft>
                <a:spcPts val="1800"/>
              </a:spcAft>
            </a:pPr>
            <a:r>
              <a:rPr lang="en-GB" sz="1600" b="1" u="sng" dirty="0">
                <a:solidFill>
                  <a:schemeClr val="bg1"/>
                </a:solidFill>
                <a:effectLst/>
                <a:latin typeface="+mj-lt"/>
                <a:ea typeface="Times New Roman" panose="02020603050405020304" pitchFamily="18" charset="0"/>
                <a:cs typeface="Segoe UI" panose="020B0502040204020203" pitchFamily="34" charset="0"/>
              </a:rPr>
              <a:t>President’s Memorandum: </a:t>
            </a:r>
            <a:r>
              <a:rPr lang="en-GB" sz="1600" b="1" i="1" u="sng" dirty="0">
                <a:solidFill>
                  <a:schemeClr val="bg1"/>
                </a:solidFill>
                <a:effectLst/>
                <a:latin typeface="+mj-lt"/>
                <a:ea typeface="Times New Roman" panose="02020603050405020304" pitchFamily="18" charset="0"/>
                <a:cs typeface="Segoe UI" panose="020B0502040204020203" pitchFamily="34" charset="0"/>
              </a:rPr>
              <a:t>Experts in the Family Court</a:t>
            </a:r>
            <a:r>
              <a:rPr lang="en-GB" sz="1600" b="1" u="sng" dirty="0">
                <a:solidFill>
                  <a:schemeClr val="bg1"/>
                </a:solidFill>
                <a:effectLst/>
                <a:latin typeface="+mj-lt"/>
                <a:ea typeface="Times New Roman" panose="02020603050405020304" pitchFamily="18" charset="0"/>
                <a:cs typeface="Segoe UI" panose="020B0502040204020203" pitchFamily="34" charset="0"/>
              </a:rPr>
              <a:t>, October 2021:</a:t>
            </a:r>
            <a:endParaRPr lang="en-GB" sz="1600" b="1" u="sng" dirty="0">
              <a:solidFill>
                <a:schemeClr val="bg1"/>
              </a:solidFill>
              <a:effectLst/>
              <a:latin typeface="+mj-lt"/>
              <a:ea typeface="Times New Roman" panose="02020603050405020304" pitchFamily="18" charset="0"/>
            </a:endParaRPr>
          </a:p>
          <a:p>
            <a:pPr algn="just">
              <a:lnSpc>
                <a:spcPct val="150000"/>
              </a:lnSpc>
              <a:spcAft>
                <a:spcPts val="1800"/>
              </a:spcAft>
            </a:pPr>
            <a:r>
              <a:rPr lang="en-GB" sz="1600" dirty="0">
                <a:solidFill>
                  <a:schemeClr val="bg1"/>
                </a:solidFill>
                <a:effectLst/>
                <a:latin typeface="+mj-lt"/>
                <a:ea typeface="Times New Roman" panose="02020603050405020304" pitchFamily="18" charset="0"/>
                <a:cs typeface="Segoe UI" panose="020B0502040204020203" pitchFamily="34" charset="0"/>
              </a:rPr>
              <a:t>The Family Court adopts a rigorous approach to the admission of expert evidence. As the references in this memorandum make plain, pseudo-science, which is not based on any established body of knowledge, will be inadmissible in the Family Court.</a:t>
            </a:r>
            <a:endParaRPr lang="en-GB" sz="1600" dirty="0">
              <a:solidFill>
                <a:schemeClr val="bg1"/>
              </a:solidFill>
              <a:effectLst/>
              <a:latin typeface="+mj-lt"/>
              <a:ea typeface="Times New Roman" panose="02020603050405020304" pitchFamily="18" charset="0"/>
            </a:endParaRPr>
          </a:p>
          <a:p>
            <a:pPr algn="just">
              <a:lnSpc>
                <a:spcPct val="150000"/>
              </a:lnSpc>
              <a:spcAft>
                <a:spcPts val="1800"/>
              </a:spcAft>
            </a:pPr>
            <a:r>
              <a:rPr lang="en-GB" sz="1600" b="1" u="sng" dirty="0">
                <a:solidFill>
                  <a:schemeClr val="bg1"/>
                </a:solidFill>
                <a:effectLst/>
                <a:latin typeface="+mj-lt"/>
                <a:ea typeface="Times New Roman" panose="02020603050405020304" pitchFamily="18" charset="0"/>
                <a:cs typeface="Segoe UI" panose="020B0502040204020203" pitchFamily="34" charset="0"/>
              </a:rPr>
              <a:t>Case Note: </a:t>
            </a:r>
            <a:r>
              <a:rPr lang="en-GB" sz="1600" b="1" i="1" u="sng" dirty="0">
                <a:solidFill>
                  <a:schemeClr val="bg1"/>
                </a:solidFill>
                <a:effectLst/>
                <a:latin typeface="+mj-lt"/>
                <a:ea typeface="Times New Roman" panose="02020603050405020304" pitchFamily="18" charset="0"/>
                <a:cs typeface="Segoe UI" panose="020B0502040204020203" pitchFamily="34" charset="0"/>
              </a:rPr>
              <a:t>Kennedy v Cordia (Services) LLP (Scotland)</a:t>
            </a:r>
            <a:r>
              <a:rPr lang="en-GB" sz="1600" b="1" u="sng" dirty="0">
                <a:solidFill>
                  <a:schemeClr val="bg1"/>
                </a:solidFill>
                <a:effectLst/>
                <a:latin typeface="+mj-lt"/>
                <a:ea typeface="Times New Roman" panose="02020603050405020304" pitchFamily="18" charset="0"/>
                <a:cs typeface="Segoe UI" panose="020B0502040204020203" pitchFamily="34" charset="0"/>
              </a:rPr>
              <a:t> [2016] UKSC 6.  </a:t>
            </a:r>
            <a:endParaRPr lang="en-GB" sz="1600" u="sng" dirty="0">
              <a:solidFill>
                <a:schemeClr val="bg1"/>
              </a:solidFill>
              <a:effectLst/>
              <a:latin typeface="+mj-lt"/>
              <a:ea typeface="Times New Roman" panose="02020603050405020304" pitchFamily="18" charset="0"/>
            </a:endParaRPr>
          </a:p>
          <a:p>
            <a:pPr marL="342900" lvl="0" indent="-342900" algn="just">
              <a:lnSpc>
                <a:spcPct val="150000"/>
              </a:lnSpc>
              <a:spcBef>
                <a:spcPts val="500"/>
              </a:spcBef>
              <a:spcAft>
                <a:spcPts val="1800"/>
              </a:spcAft>
              <a:buFont typeface="Symbol" panose="05050102010706020507" pitchFamily="18" charset="2"/>
              <a:buChar char=""/>
            </a:pPr>
            <a:r>
              <a:rPr lang="en-GB" sz="1600" dirty="0">
                <a:solidFill>
                  <a:schemeClr val="bg1"/>
                </a:solidFill>
                <a:effectLst/>
                <a:latin typeface="+mj-lt"/>
                <a:ea typeface="Times New Roman" panose="02020603050405020304" pitchFamily="18" charset="0"/>
                <a:cs typeface="Segoe UI" panose="020B0502040204020203" pitchFamily="34" charset="0"/>
              </a:rPr>
              <a:t>The expert must demonstrate to the court that he or she has the relevant knowledge and experience to give either opinion evidence, or factual evidence which is not based exclusively on personal observation or sensation. Where the expert witness establishes such knowledge and experience, he or she can draw on the general body of knowledge and understanding of the relevant expertise </a:t>
            </a:r>
            <a:r>
              <a:rPr lang="en-GB" sz="1600" b="1" dirty="0">
                <a:solidFill>
                  <a:schemeClr val="bg1"/>
                </a:solidFill>
                <a:effectLst/>
                <a:latin typeface="+mj-lt"/>
                <a:ea typeface="Times New Roman" panose="02020603050405020304" pitchFamily="18" charset="0"/>
                <a:cs typeface="Segoe UI" panose="020B0502040204020203" pitchFamily="34" charset="0"/>
              </a:rPr>
              <a:t>[ § p.50]</a:t>
            </a:r>
            <a:endParaRPr lang="en-GB" sz="1600" b="1" dirty="0">
              <a:solidFill>
                <a:schemeClr val="bg1"/>
              </a:solidFill>
              <a:effectLst/>
              <a:latin typeface="+mj-lt"/>
              <a:ea typeface="Times New Roman" panose="02020603050405020304" pitchFamily="18" charset="0"/>
            </a:endParaRPr>
          </a:p>
          <a:p>
            <a:pPr marL="342900" lvl="0" indent="-342900" algn="just">
              <a:lnSpc>
                <a:spcPct val="150000"/>
              </a:lnSpc>
              <a:spcBef>
                <a:spcPts val="500"/>
              </a:spcBef>
              <a:spcAft>
                <a:spcPts val="1800"/>
              </a:spcAft>
              <a:buFont typeface="Symbol" panose="05050102010706020507" pitchFamily="18" charset="2"/>
              <a:buChar char=""/>
            </a:pPr>
            <a:r>
              <a:rPr lang="en-GB" sz="1600" dirty="0">
                <a:solidFill>
                  <a:schemeClr val="bg1"/>
                </a:solidFill>
                <a:effectLst/>
                <a:latin typeface="+mj-lt"/>
                <a:ea typeface="Times New Roman" panose="02020603050405020304" pitchFamily="18" charset="0"/>
                <a:cs typeface="Segoe UI" panose="020B0502040204020203" pitchFamily="34" charset="0"/>
              </a:rPr>
              <a:t>Where the subject matter of the proposed expert evidence is within a recognised scientific discipline, it will be easy for the court to be satisfied about the reliability of the relevant body of knowledge. There is more difficulty where the science or body of knowledge is not widely recognised. The court will refuse to authorise or admit the evidence of an expert whose methodology is not based on any established body of knowledge </a:t>
            </a:r>
            <a:r>
              <a:rPr lang="en-GB" sz="1600" b="1" dirty="0">
                <a:solidFill>
                  <a:schemeClr val="bg1"/>
                </a:solidFill>
                <a:effectLst/>
                <a:latin typeface="+mj-lt"/>
                <a:ea typeface="Times New Roman" panose="02020603050405020304" pitchFamily="18" charset="0"/>
                <a:cs typeface="Segoe UI" panose="020B0502040204020203" pitchFamily="34" charset="0"/>
              </a:rPr>
              <a:t>[ § pp. 54 – 56]</a:t>
            </a:r>
            <a:endParaRPr lang="en-GB" sz="1600" b="1" dirty="0">
              <a:solidFill>
                <a:schemeClr val="bg1"/>
              </a:solidFill>
              <a:effectLst/>
              <a:latin typeface="+mj-lt"/>
              <a:ea typeface="Times New Roman" panose="02020603050405020304" pitchFamily="18" charset="0"/>
            </a:endParaRPr>
          </a:p>
        </p:txBody>
      </p:sp>
      <p:pic>
        <p:nvPicPr>
          <p:cNvPr id="4" name="Picture 3" descr="A black background with red and grey letters&#10;&#10;Description automatically generated">
            <a:extLst>
              <a:ext uri="{FF2B5EF4-FFF2-40B4-BE49-F238E27FC236}">
                <a16:creationId xmlns:a16="http://schemas.microsoft.com/office/drawing/2014/main" id="{5BBE61B9-2442-AC0A-D2B8-7CDD0E42496B}"/>
              </a:ext>
            </a:extLst>
          </p:cNvPr>
          <p:cNvPicPr>
            <a:picLocks noChangeAspect="1"/>
          </p:cNvPicPr>
          <p:nvPr/>
        </p:nvPicPr>
        <p:blipFill>
          <a:blip r:embed="rId2"/>
          <a:stretch>
            <a:fillRect/>
          </a:stretch>
        </p:blipFill>
        <p:spPr>
          <a:xfrm>
            <a:off x="9263471" y="6600825"/>
            <a:ext cx="2090993" cy="457927"/>
          </a:xfrm>
          <a:prstGeom prst="rect">
            <a:avLst/>
          </a:prstGeom>
        </p:spPr>
      </p:pic>
    </p:spTree>
    <p:extLst>
      <p:ext uri="{BB962C8B-B14F-4D97-AF65-F5344CB8AC3E}">
        <p14:creationId xmlns:p14="http://schemas.microsoft.com/office/powerpoint/2010/main" val="782656234"/>
      </p:ext>
    </p:extLst>
  </p:cSld>
  <p:clrMapOvr>
    <a:masterClrMapping/>
  </p:clrMapOvr>
</p:sld>
</file>

<file path=ppt/theme/theme1.xml><?xml version="1.0" encoding="utf-8"?>
<a:theme xmlns:a="http://schemas.openxmlformats.org/drawingml/2006/main" name="1_Pink-Slide">
  <a:themeElements>
    <a:clrScheme name="Office Them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238</TotalTime>
  <Words>1690</Words>
  <Application>Microsoft Macintosh PowerPoint</Application>
  <PresentationFormat>Custom</PresentationFormat>
  <Paragraphs>97</Paragraphs>
  <Slides>14</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14</vt:i4>
      </vt:variant>
    </vt:vector>
  </HeadingPairs>
  <TitlesOfParts>
    <vt:vector size="20" baseType="lpstr">
      <vt:lpstr>Arial</vt:lpstr>
      <vt:lpstr>Calibri</vt:lpstr>
      <vt:lpstr>Calibri Light</vt:lpstr>
      <vt:lpstr>Symbol</vt:lpstr>
      <vt:lpstr>1_Pink-Slide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 Garlick</dc:creator>
  <cp:lastModifiedBy>John Hatton</cp:lastModifiedBy>
  <cp:revision>13</cp:revision>
  <dcterms:created xsi:type="dcterms:W3CDTF">2022-12-19T16:33:43Z</dcterms:created>
  <dcterms:modified xsi:type="dcterms:W3CDTF">2023-09-26T07:52:51Z</dcterms:modified>
</cp:coreProperties>
</file>