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4"/>
  </p:notesMasterIdLst>
  <p:handoutMasterIdLst>
    <p:handoutMasterId r:id="rId25"/>
  </p:handoutMasterIdLst>
  <p:sldIdLst>
    <p:sldId id="360" r:id="rId2"/>
    <p:sldId id="408" r:id="rId3"/>
    <p:sldId id="561" r:id="rId4"/>
    <p:sldId id="562" r:id="rId5"/>
    <p:sldId id="564" r:id="rId6"/>
    <p:sldId id="581" r:id="rId7"/>
    <p:sldId id="582" r:id="rId8"/>
    <p:sldId id="565" r:id="rId9"/>
    <p:sldId id="566" r:id="rId10"/>
    <p:sldId id="567" r:id="rId11"/>
    <p:sldId id="583" r:id="rId12"/>
    <p:sldId id="571" r:id="rId13"/>
    <p:sldId id="572" r:id="rId14"/>
    <p:sldId id="576" r:id="rId15"/>
    <p:sldId id="578" r:id="rId16"/>
    <p:sldId id="584" r:id="rId17"/>
    <p:sldId id="586" r:id="rId18"/>
    <p:sldId id="587" r:id="rId19"/>
    <p:sldId id="577" r:id="rId20"/>
    <p:sldId id="588" r:id="rId21"/>
    <p:sldId id="589" r:id="rId22"/>
    <p:sldId id="560" r:id="rId23"/>
  </p:sldIdLst>
  <p:sldSz cx="9144000" cy="6858000" type="screen4x3"/>
  <p:notesSz cx="7010400" cy="9296400"/>
  <p:defaultTex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4D6EB"/>
    <a:srgbClr val="85C2FF"/>
    <a:srgbClr val="31B3FB"/>
    <a:srgbClr val="FFEBFA"/>
    <a:srgbClr val="000099"/>
    <a:srgbClr val="FFFF99"/>
    <a:srgbClr val="036EA9"/>
    <a:srgbClr val="F7F3A1"/>
    <a:srgbClr val="FFFFD5"/>
    <a:srgbClr val="D5D1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53" autoAdjust="0"/>
    <p:restoredTop sz="93829" autoAdjust="0"/>
  </p:normalViewPr>
  <p:slideViewPr>
    <p:cSldViewPr snapToGrid="0">
      <p:cViewPr varScale="1">
        <p:scale>
          <a:sx n="105" d="100"/>
          <a:sy n="105" d="100"/>
        </p:scale>
        <p:origin x="1116" y="102"/>
      </p:cViewPr>
      <p:guideLst>
        <p:guide orient="horz" pos="2160"/>
        <p:guide pos="2880"/>
      </p:guideLst>
    </p:cSldViewPr>
  </p:slideViewPr>
  <p:notesTextViewPr>
    <p:cViewPr>
      <p:scale>
        <a:sx n="3" d="2"/>
        <a:sy n="3" d="2"/>
      </p:scale>
      <p:origin x="0" y="0"/>
    </p:cViewPr>
  </p:notesTextViewPr>
  <p:sorterViewPr>
    <p:cViewPr>
      <p:scale>
        <a:sx n="66" d="100"/>
        <a:sy n="66" d="100"/>
      </p:scale>
      <p:origin x="0" y="36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1" y="1"/>
            <a:ext cx="3039617" cy="46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42" tIns="44571" rIns="89142" bIns="44571" numCol="1" anchor="t" anchorCtr="0" compatLnSpc="1">
            <a:prstTxWarp prst="textNoShape">
              <a:avLst/>
            </a:prstTxWarp>
          </a:bodyPr>
          <a:lstStyle>
            <a:lvl1pPr eaLnBrk="1" hangingPunct="1">
              <a:defRPr sz="1100">
                <a:latin typeface="Arial" charset="0"/>
              </a:defRPr>
            </a:lvl1pPr>
          </a:lstStyle>
          <a:p>
            <a:pPr>
              <a:defRPr/>
            </a:pPr>
            <a:endParaRPr lang="en-GB" dirty="0"/>
          </a:p>
        </p:txBody>
      </p:sp>
      <p:sp>
        <p:nvSpPr>
          <p:cNvPr id="138243" name="Rectangle 3"/>
          <p:cNvSpPr>
            <a:spLocks noGrp="1" noChangeArrowheads="1"/>
          </p:cNvSpPr>
          <p:nvPr>
            <p:ph type="dt" sz="quarter" idx="1"/>
          </p:nvPr>
        </p:nvSpPr>
        <p:spPr bwMode="auto">
          <a:xfrm>
            <a:off x="3969216" y="1"/>
            <a:ext cx="3039617" cy="46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42" tIns="44571" rIns="89142" bIns="44571" numCol="1" anchor="t" anchorCtr="0" compatLnSpc="1">
            <a:prstTxWarp prst="textNoShape">
              <a:avLst/>
            </a:prstTxWarp>
          </a:bodyPr>
          <a:lstStyle>
            <a:lvl1pPr algn="r" eaLnBrk="1" hangingPunct="1">
              <a:defRPr sz="1100">
                <a:latin typeface="Arial" charset="0"/>
              </a:defRPr>
            </a:lvl1pPr>
          </a:lstStyle>
          <a:p>
            <a:pPr>
              <a:defRPr/>
            </a:pPr>
            <a:endParaRPr lang="en-GB" dirty="0"/>
          </a:p>
        </p:txBody>
      </p:sp>
      <p:sp>
        <p:nvSpPr>
          <p:cNvPr id="138244" name="Rectangle 4"/>
          <p:cNvSpPr>
            <a:spLocks noGrp="1" noChangeArrowheads="1"/>
          </p:cNvSpPr>
          <p:nvPr>
            <p:ph type="ftr" sz="quarter" idx="2"/>
          </p:nvPr>
        </p:nvSpPr>
        <p:spPr bwMode="auto">
          <a:xfrm>
            <a:off x="1" y="8830643"/>
            <a:ext cx="3039617" cy="46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42" tIns="44571" rIns="89142" bIns="44571" numCol="1" anchor="b" anchorCtr="0" compatLnSpc="1">
            <a:prstTxWarp prst="textNoShape">
              <a:avLst/>
            </a:prstTxWarp>
          </a:bodyPr>
          <a:lstStyle>
            <a:lvl1pPr eaLnBrk="1" hangingPunct="1">
              <a:defRPr sz="1100">
                <a:latin typeface="Arial" charset="0"/>
              </a:defRPr>
            </a:lvl1pPr>
          </a:lstStyle>
          <a:p>
            <a:pPr>
              <a:defRPr/>
            </a:pPr>
            <a:endParaRPr lang="en-GB" dirty="0"/>
          </a:p>
        </p:txBody>
      </p:sp>
      <p:sp>
        <p:nvSpPr>
          <p:cNvPr id="138245" name="Rectangle 5"/>
          <p:cNvSpPr>
            <a:spLocks noGrp="1" noChangeArrowheads="1"/>
          </p:cNvSpPr>
          <p:nvPr>
            <p:ph type="sldNum" sz="quarter" idx="3"/>
          </p:nvPr>
        </p:nvSpPr>
        <p:spPr bwMode="auto">
          <a:xfrm>
            <a:off x="3969216" y="8830643"/>
            <a:ext cx="3039617" cy="46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42" tIns="44571" rIns="89142" bIns="44571" numCol="1" anchor="b" anchorCtr="0" compatLnSpc="1">
            <a:prstTxWarp prst="textNoShape">
              <a:avLst/>
            </a:prstTxWarp>
          </a:bodyPr>
          <a:lstStyle>
            <a:lvl1pPr algn="r" eaLnBrk="1" hangingPunct="1">
              <a:defRPr sz="1100"/>
            </a:lvl1pPr>
          </a:lstStyle>
          <a:p>
            <a:fld id="{FB79E6E5-1F1E-462E-8DCD-05EF24BA0091}" type="slidenum">
              <a:rPr lang="en-GB" altLang="en-US"/>
              <a:pPr/>
              <a:t>‹#›</a:t>
            </a:fld>
            <a:endParaRPr lang="en-GB" altLang="en-US" dirty="0"/>
          </a:p>
        </p:txBody>
      </p:sp>
    </p:spTree>
    <p:extLst>
      <p:ext uri="{BB962C8B-B14F-4D97-AF65-F5344CB8AC3E}">
        <p14:creationId xmlns:p14="http://schemas.microsoft.com/office/powerpoint/2010/main" val="834564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1" y="1"/>
            <a:ext cx="3039617" cy="46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42" tIns="44571" rIns="89142" bIns="44571" numCol="1" anchor="t" anchorCtr="0" compatLnSpc="1">
            <a:prstTxWarp prst="textNoShape">
              <a:avLst/>
            </a:prstTxWarp>
          </a:bodyPr>
          <a:lstStyle>
            <a:lvl1pPr eaLnBrk="1" hangingPunct="1">
              <a:defRPr sz="1100">
                <a:latin typeface="Arial" charset="0"/>
              </a:defRPr>
            </a:lvl1pPr>
          </a:lstStyle>
          <a:p>
            <a:pPr>
              <a:defRPr/>
            </a:pPr>
            <a:endParaRPr lang="en-GB" dirty="0"/>
          </a:p>
        </p:txBody>
      </p:sp>
      <p:sp>
        <p:nvSpPr>
          <p:cNvPr id="52227" name="Rectangle 3"/>
          <p:cNvSpPr>
            <a:spLocks noGrp="1" noChangeArrowheads="1"/>
          </p:cNvSpPr>
          <p:nvPr>
            <p:ph type="dt" idx="1"/>
          </p:nvPr>
        </p:nvSpPr>
        <p:spPr bwMode="auto">
          <a:xfrm>
            <a:off x="3969216" y="1"/>
            <a:ext cx="3039617" cy="46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42" tIns="44571" rIns="89142" bIns="44571" numCol="1" anchor="t" anchorCtr="0" compatLnSpc="1">
            <a:prstTxWarp prst="textNoShape">
              <a:avLst/>
            </a:prstTxWarp>
          </a:bodyPr>
          <a:lstStyle>
            <a:lvl1pPr algn="r" eaLnBrk="1" hangingPunct="1">
              <a:defRPr sz="1100">
                <a:latin typeface="Arial" charset="0"/>
              </a:defRPr>
            </a:lvl1pPr>
          </a:lstStyle>
          <a:p>
            <a:pPr>
              <a:defRPr/>
            </a:pPr>
            <a:endParaRPr lang="en-GB" dirty="0"/>
          </a:p>
        </p:txBody>
      </p:sp>
      <p:sp>
        <p:nvSpPr>
          <p:cNvPr id="27652" name="Rectangle 4"/>
          <p:cNvSpPr>
            <a:spLocks noGrp="1" noRot="1" noChangeAspect="1" noChangeArrowheads="1" noTextEdit="1"/>
          </p:cNvSpPr>
          <p:nvPr>
            <p:ph type="sldImg" idx="2"/>
          </p:nvPr>
        </p:nvSpPr>
        <p:spPr bwMode="auto">
          <a:xfrm>
            <a:off x="1182688" y="698500"/>
            <a:ext cx="4645025" cy="34845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229" name="Rectangle 5"/>
          <p:cNvSpPr>
            <a:spLocks noGrp="1" noChangeArrowheads="1"/>
          </p:cNvSpPr>
          <p:nvPr>
            <p:ph type="body" sz="quarter" idx="3"/>
          </p:nvPr>
        </p:nvSpPr>
        <p:spPr bwMode="auto">
          <a:xfrm>
            <a:off x="700727" y="4415321"/>
            <a:ext cx="5608947" cy="4183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42" tIns="44571" rIns="89142" bIns="44571"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2230" name="Rectangle 6"/>
          <p:cNvSpPr>
            <a:spLocks noGrp="1" noChangeArrowheads="1"/>
          </p:cNvSpPr>
          <p:nvPr>
            <p:ph type="ftr" sz="quarter" idx="4"/>
          </p:nvPr>
        </p:nvSpPr>
        <p:spPr bwMode="auto">
          <a:xfrm>
            <a:off x="1" y="8830643"/>
            <a:ext cx="3039617" cy="46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42" tIns="44571" rIns="89142" bIns="44571" numCol="1" anchor="b" anchorCtr="0" compatLnSpc="1">
            <a:prstTxWarp prst="textNoShape">
              <a:avLst/>
            </a:prstTxWarp>
          </a:bodyPr>
          <a:lstStyle>
            <a:lvl1pPr eaLnBrk="1" hangingPunct="1">
              <a:defRPr sz="1100">
                <a:latin typeface="Arial" charset="0"/>
              </a:defRPr>
            </a:lvl1pPr>
          </a:lstStyle>
          <a:p>
            <a:pPr>
              <a:defRPr/>
            </a:pPr>
            <a:endParaRPr lang="en-GB" dirty="0"/>
          </a:p>
        </p:txBody>
      </p:sp>
      <p:sp>
        <p:nvSpPr>
          <p:cNvPr id="52231" name="Rectangle 7"/>
          <p:cNvSpPr>
            <a:spLocks noGrp="1" noChangeArrowheads="1"/>
          </p:cNvSpPr>
          <p:nvPr>
            <p:ph type="sldNum" sz="quarter" idx="5"/>
          </p:nvPr>
        </p:nvSpPr>
        <p:spPr bwMode="auto">
          <a:xfrm>
            <a:off x="3969216" y="8830643"/>
            <a:ext cx="3039617" cy="46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42" tIns="44571" rIns="89142" bIns="44571" numCol="1" anchor="b" anchorCtr="0" compatLnSpc="1">
            <a:prstTxWarp prst="textNoShape">
              <a:avLst/>
            </a:prstTxWarp>
          </a:bodyPr>
          <a:lstStyle>
            <a:lvl1pPr algn="r" eaLnBrk="1" hangingPunct="1">
              <a:defRPr sz="1100"/>
            </a:lvl1pPr>
          </a:lstStyle>
          <a:p>
            <a:fld id="{8912C166-18BE-4970-85C0-A63358F46BEA}" type="slidenum">
              <a:rPr lang="en-GB" altLang="en-US"/>
              <a:pPr/>
              <a:t>‹#›</a:t>
            </a:fld>
            <a:endParaRPr lang="en-GB" altLang="en-US" dirty="0"/>
          </a:p>
        </p:txBody>
      </p:sp>
    </p:spTree>
    <p:extLst>
      <p:ext uri="{BB962C8B-B14F-4D97-AF65-F5344CB8AC3E}">
        <p14:creationId xmlns:p14="http://schemas.microsoft.com/office/powerpoint/2010/main" val="27429410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spcBef>
                <a:spcPct val="30000"/>
              </a:spcBef>
              <a:defRPr sz="1100">
                <a:solidFill>
                  <a:schemeClr val="tx1"/>
                </a:solidFill>
                <a:latin typeface="Arial" charset="0"/>
              </a:defRPr>
            </a:lvl1pPr>
            <a:lvl2pPr marL="722787" indent="-276272">
              <a:spcBef>
                <a:spcPct val="30000"/>
              </a:spcBef>
              <a:defRPr sz="1100">
                <a:solidFill>
                  <a:schemeClr val="tx1"/>
                </a:solidFill>
                <a:latin typeface="Arial" charset="0"/>
              </a:defRPr>
            </a:lvl2pPr>
            <a:lvl3pPr marL="1112555" indent="-221017">
              <a:spcBef>
                <a:spcPct val="30000"/>
              </a:spcBef>
              <a:defRPr sz="1100">
                <a:solidFill>
                  <a:schemeClr val="tx1"/>
                </a:solidFill>
                <a:latin typeface="Arial" charset="0"/>
              </a:defRPr>
            </a:lvl3pPr>
            <a:lvl4pPr marL="1557576" indent="-221017">
              <a:spcBef>
                <a:spcPct val="30000"/>
              </a:spcBef>
              <a:defRPr sz="1100">
                <a:solidFill>
                  <a:schemeClr val="tx1"/>
                </a:solidFill>
                <a:latin typeface="Arial" charset="0"/>
              </a:defRPr>
            </a:lvl4pPr>
            <a:lvl5pPr marL="2004091" indent="-221017">
              <a:spcBef>
                <a:spcPct val="30000"/>
              </a:spcBef>
              <a:defRPr sz="1100">
                <a:solidFill>
                  <a:schemeClr val="tx1"/>
                </a:solidFill>
                <a:latin typeface="Arial" charset="0"/>
              </a:defRPr>
            </a:lvl5pPr>
            <a:lvl6pPr marL="2434179" indent="-221017" eaLnBrk="0" fontAlgn="base" hangingPunct="0">
              <a:spcBef>
                <a:spcPct val="30000"/>
              </a:spcBef>
              <a:spcAft>
                <a:spcPct val="0"/>
              </a:spcAft>
              <a:defRPr sz="1100">
                <a:solidFill>
                  <a:schemeClr val="tx1"/>
                </a:solidFill>
                <a:latin typeface="Arial" charset="0"/>
              </a:defRPr>
            </a:lvl6pPr>
            <a:lvl7pPr marL="2864267" indent="-221017" eaLnBrk="0" fontAlgn="base" hangingPunct="0">
              <a:spcBef>
                <a:spcPct val="30000"/>
              </a:spcBef>
              <a:spcAft>
                <a:spcPct val="0"/>
              </a:spcAft>
              <a:defRPr sz="1100">
                <a:solidFill>
                  <a:schemeClr val="tx1"/>
                </a:solidFill>
                <a:latin typeface="Arial" charset="0"/>
              </a:defRPr>
            </a:lvl7pPr>
            <a:lvl8pPr marL="3294355" indent="-221017" eaLnBrk="0" fontAlgn="base" hangingPunct="0">
              <a:spcBef>
                <a:spcPct val="30000"/>
              </a:spcBef>
              <a:spcAft>
                <a:spcPct val="0"/>
              </a:spcAft>
              <a:defRPr sz="1100">
                <a:solidFill>
                  <a:schemeClr val="tx1"/>
                </a:solidFill>
                <a:latin typeface="Arial" charset="0"/>
              </a:defRPr>
            </a:lvl8pPr>
            <a:lvl9pPr marL="3724443" indent="-221017" eaLnBrk="0" fontAlgn="base" hangingPunct="0">
              <a:spcBef>
                <a:spcPct val="30000"/>
              </a:spcBef>
              <a:spcAft>
                <a:spcPct val="0"/>
              </a:spcAft>
              <a:defRPr sz="1100">
                <a:solidFill>
                  <a:schemeClr val="tx1"/>
                </a:solidFill>
                <a:latin typeface="Arial" charset="0"/>
              </a:defRPr>
            </a:lvl9pPr>
          </a:lstStyle>
          <a:p>
            <a:pPr>
              <a:spcBef>
                <a:spcPct val="0"/>
              </a:spcBef>
            </a:pPr>
            <a:fld id="{D61A3296-28E9-4A20-80AE-5312F62E1B97}" type="slidenum">
              <a:rPr lang="en-GB" altLang="en-US"/>
              <a:pPr>
                <a:spcBef>
                  <a:spcPct val="0"/>
                </a:spcBef>
              </a:pPr>
              <a:t>1</a:t>
            </a:fld>
            <a:endParaRPr lang="en-GB" altLang="en-US" dirty="0"/>
          </a:p>
        </p:txBody>
      </p:sp>
      <p:sp>
        <p:nvSpPr>
          <p:cNvPr id="30723" name="Rectangle 2"/>
          <p:cNvSpPr>
            <a:spLocks noGrp="1" noRot="1" noChangeAspect="1" noChangeArrowheads="1" noTextEdit="1"/>
          </p:cNvSpPr>
          <p:nvPr>
            <p:ph type="sldImg"/>
          </p:nvPr>
        </p:nvSpPr>
        <p:spPr>
          <a:xfrm>
            <a:off x="1336675" y="809625"/>
            <a:ext cx="4344988" cy="3259138"/>
          </a:xfrm>
          <a:ln/>
        </p:spPr>
      </p:sp>
      <p:sp>
        <p:nvSpPr>
          <p:cNvPr id="30724" name="Rectangle 3"/>
          <p:cNvSpPr>
            <a:spLocks noGrp="1" noChangeArrowheads="1"/>
          </p:cNvSpPr>
          <p:nvPr>
            <p:ph type="body" idx="1"/>
          </p:nvPr>
        </p:nvSpPr>
        <p:spPr>
          <a:xfrm>
            <a:off x="934302" y="4418206"/>
            <a:ext cx="5141796" cy="3914957"/>
          </a:xfrm>
          <a:noFill/>
        </p:spPr>
        <p:txBody>
          <a:bodyPr/>
          <a:lstStyle/>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F8B5C-1532-6A0C-90E7-B49D265EDE28}"/>
            </a:ext>
          </a:extLst>
        </p:cNvPr>
        <p:cNvGrpSpPr/>
        <p:nvPr/>
      </p:nvGrpSpPr>
      <p:grpSpPr>
        <a:xfrm>
          <a:off x="0" y="0"/>
          <a:ext cx="0" cy="0"/>
          <a:chOff x="0" y="0"/>
          <a:chExt cx="0" cy="0"/>
        </a:xfrm>
      </p:grpSpPr>
      <p:sp>
        <p:nvSpPr>
          <p:cNvPr id="32770" name="Rectangle 7">
            <a:extLst>
              <a:ext uri="{FF2B5EF4-FFF2-40B4-BE49-F238E27FC236}">
                <a16:creationId xmlns:a16="http://schemas.microsoft.com/office/drawing/2014/main" id="{4FB0E9FA-6AA4-36EC-F353-A2FA352BA9B4}"/>
              </a:ext>
            </a:extLst>
          </p:cNvPr>
          <p:cNvSpPr>
            <a:spLocks noGrp="1" noChangeArrowheads="1"/>
          </p:cNvSpPr>
          <p:nvPr>
            <p:ph type="sldNum" sz="quarter" idx="5"/>
          </p:nvPr>
        </p:nvSpPr>
        <p:spPr>
          <a:noFill/>
        </p:spPr>
        <p:txBody>
          <a:bodyPr/>
          <a:lstStyle>
            <a:lvl1pPr>
              <a:spcBef>
                <a:spcPct val="30000"/>
              </a:spcBef>
              <a:defRPr sz="1100">
                <a:solidFill>
                  <a:schemeClr val="tx1"/>
                </a:solidFill>
                <a:latin typeface="Arial" charset="0"/>
              </a:defRPr>
            </a:lvl1pPr>
            <a:lvl2pPr marL="697400" indent="-267312">
              <a:spcBef>
                <a:spcPct val="30000"/>
              </a:spcBef>
              <a:defRPr sz="1100">
                <a:solidFill>
                  <a:schemeClr val="tx1"/>
                </a:solidFill>
                <a:latin typeface="Arial" charset="0"/>
              </a:defRPr>
            </a:lvl2pPr>
            <a:lvl3pPr marL="1073727" indent="-213551">
              <a:spcBef>
                <a:spcPct val="30000"/>
              </a:spcBef>
              <a:defRPr sz="1100">
                <a:solidFill>
                  <a:schemeClr val="tx1"/>
                </a:solidFill>
                <a:latin typeface="Arial" charset="0"/>
              </a:defRPr>
            </a:lvl3pPr>
            <a:lvl4pPr marL="1503815" indent="-213551">
              <a:spcBef>
                <a:spcPct val="30000"/>
              </a:spcBef>
              <a:defRPr sz="1100">
                <a:solidFill>
                  <a:schemeClr val="tx1"/>
                </a:solidFill>
                <a:latin typeface="Arial" charset="0"/>
              </a:defRPr>
            </a:lvl4pPr>
            <a:lvl5pPr marL="1933903" indent="-213551">
              <a:spcBef>
                <a:spcPct val="30000"/>
              </a:spcBef>
              <a:defRPr sz="1100">
                <a:solidFill>
                  <a:schemeClr val="tx1"/>
                </a:solidFill>
                <a:latin typeface="Arial" charset="0"/>
              </a:defRPr>
            </a:lvl5pPr>
            <a:lvl6pPr marL="2363991" indent="-213551" eaLnBrk="0" fontAlgn="base" hangingPunct="0">
              <a:spcBef>
                <a:spcPct val="30000"/>
              </a:spcBef>
              <a:spcAft>
                <a:spcPct val="0"/>
              </a:spcAft>
              <a:defRPr sz="1100">
                <a:solidFill>
                  <a:schemeClr val="tx1"/>
                </a:solidFill>
                <a:latin typeface="Arial" charset="0"/>
              </a:defRPr>
            </a:lvl6pPr>
            <a:lvl7pPr marL="2794079" indent="-213551" eaLnBrk="0" fontAlgn="base" hangingPunct="0">
              <a:spcBef>
                <a:spcPct val="30000"/>
              </a:spcBef>
              <a:spcAft>
                <a:spcPct val="0"/>
              </a:spcAft>
              <a:defRPr sz="1100">
                <a:solidFill>
                  <a:schemeClr val="tx1"/>
                </a:solidFill>
                <a:latin typeface="Arial" charset="0"/>
              </a:defRPr>
            </a:lvl7pPr>
            <a:lvl8pPr marL="3224167" indent="-213551" eaLnBrk="0" fontAlgn="base" hangingPunct="0">
              <a:spcBef>
                <a:spcPct val="30000"/>
              </a:spcBef>
              <a:spcAft>
                <a:spcPct val="0"/>
              </a:spcAft>
              <a:defRPr sz="1100">
                <a:solidFill>
                  <a:schemeClr val="tx1"/>
                </a:solidFill>
                <a:latin typeface="Arial" charset="0"/>
              </a:defRPr>
            </a:lvl8pPr>
            <a:lvl9pPr marL="3654255" indent="-213551" eaLnBrk="0" fontAlgn="base" hangingPunct="0">
              <a:spcBef>
                <a:spcPct val="30000"/>
              </a:spcBef>
              <a:spcAft>
                <a:spcPct val="0"/>
              </a:spcAft>
              <a:defRPr sz="1100">
                <a:solidFill>
                  <a:schemeClr val="tx1"/>
                </a:solidFill>
                <a:latin typeface="Arial" charset="0"/>
              </a:defRPr>
            </a:lvl9pPr>
          </a:lstStyle>
          <a:p>
            <a:pPr>
              <a:spcBef>
                <a:spcPct val="0"/>
              </a:spcBef>
            </a:pPr>
            <a:fld id="{1C9E4E6D-8B79-4EBF-9FC4-36D8551C66CA}" type="slidenum">
              <a:rPr lang="en-GB" altLang="en-US" sz="1300"/>
              <a:pPr>
                <a:spcBef>
                  <a:spcPct val="0"/>
                </a:spcBef>
              </a:pPr>
              <a:t>10</a:t>
            </a:fld>
            <a:endParaRPr lang="en-GB" altLang="en-US" sz="1300" dirty="0"/>
          </a:p>
        </p:txBody>
      </p:sp>
      <p:sp>
        <p:nvSpPr>
          <p:cNvPr id="32771" name="Rectangle 2">
            <a:extLst>
              <a:ext uri="{FF2B5EF4-FFF2-40B4-BE49-F238E27FC236}">
                <a16:creationId xmlns:a16="http://schemas.microsoft.com/office/drawing/2014/main" id="{F2AD2CAD-7CA3-CAC3-11F3-73AAD6BE0E41}"/>
              </a:ext>
            </a:extLst>
          </p:cNvPr>
          <p:cNvSpPr>
            <a:spLocks noGrp="1" noRot="1" noChangeAspect="1" noChangeArrowheads="1" noTextEdit="1"/>
          </p:cNvSpPr>
          <p:nvPr>
            <p:ph type="sldImg"/>
          </p:nvPr>
        </p:nvSpPr>
        <p:spPr>
          <a:xfrm>
            <a:off x="1336675" y="809625"/>
            <a:ext cx="4346575" cy="3260725"/>
          </a:xfrm>
          <a:ln/>
        </p:spPr>
      </p:sp>
      <p:sp>
        <p:nvSpPr>
          <p:cNvPr id="32772" name="Rectangle 3">
            <a:extLst>
              <a:ext uri="{FF2B5EF4-FFF2-40B4-BE49-F238E27FC236}">
                <a16:creationId xmlns:a16="http://schemas.microsoft.com/office/drawing/2014/main" id="{1FB0F68F-E83E-37F8-488F-73609DF25A24}"/>
              </a:ext>
            </a:extLst>
          </p:cNvPr>
          <p:cNvSpPr>
            <a:spLocks noGrp="1" noChangeArrowheads="1"/>
          </p:cNvSpPr>
          <p:nvPr>
            <p:ph type="body" idx="1"/>
          </p:nvPr>
        </p:nvSpPr>
        <p:spPr>
          <a:xfrm>
            <a:off x="934302" y="4418206"/>
            <a:ext cx="5141796" cy="3914957"/>
          </a:xfrm>
          <a:noFill/>
        </p:spPr>
        <p:txBody>
          <a:bodyPr/>
          <a:lstStyle/>
          <a:p>
            <a:pPr eaLnBrk="1" hangingPunct="1"/>
            <a:endParaRPr lang="en-US" altLang="en-US" dirty="0"/>
          </a:p>
        </p:txBody>
      </p:sp>
    </p:spTree>
    <p:extLst>
      <p:ext uri="{BB962C8B-B14F-4D97-AF65-F5344CB8AC3E}">
        <p14:creationId xmlns:p14="http://schemas.microsoft.com/office/powerpoint/2010/main" val="1725704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CBC8F-C675-47D1-64D1-9C77FD1E304F}"/>
            </a:ext>
          </a:extLst>
        </p:cNvPr>
        <p:cNvGrpSpPr/>
        <p:nvPr/>
      </p:nvGrpSpPr>
      <p:grpSpPr>
        <a:xfrm>
          <a:off x="0" y="0"/>
          <a:ext cx="0" cy="0"/>
          <a:chOff x="0" y="0"/>
          <a:chExt cx="0" cy="0"/>
        </a:xfrm>
      </p:grpSpPr>
      <p:sp>
        <p:nvSpPr>
          <p:cNvPr id="32770" name="Rectangle 7">
            <a:extLst>
              <a:ext uri="{FF2B5EF4-FFF2-40B4-BE49-F238E27FC236}">
                <a16:creationId xmlns:a16="http://schemas.microsoft.com/office/drawing/2014/main" id="{F116D133-9748-E13D-0019-0EA71D308C66}"/>
              </a:ext>
            </a:extLst>
          </p:cNvPr>
          <p:cNvSpPr>
            <a:spLocks noGrp="1" noChangeArrowheads="1"/>
          </p:cNvSpPr>
          <p:nvPr>
            <p:ph type="sldNum" sz="quarter" idx="5"/>
          </p:nvPr>
        </p:nvSpPr>
        <p:spPr>
          <a:noFill/>
        </p:spPr>
        <p:txBody>
          <a:bodyPr/>
          <a:lstStyle>
            <a:lvl1pPr>
              <a:spcBef>
                <a:spcPct val="30000"/>
              </a:spcBef>
              <a:defRPr sz="1100">
                <a:solidFill>
                  <a:schemeClr val="tx1"/>
                </a:solidFill>
                <a:latin typeface="Arial" charset="0"/>
              </a:defRPr>
            </a:lvl1pPr>
            <a:lvl2pPr marL="697400" indent="-267312">
              <a:spcBef>
                <a:spcPct val="30000"/>
              </a:spcBef>
              <a:defRPr sz="1100">
                <a:solidFill>
                  <a:schemeClr val="tx1"/>
                </a:solidFill>
                <a:latin typeface="Arial" charset="0"/>
              </a:defRPr>
            </a:lvl2pPr>
            <a:lvl3pPr marL="1073727" indent="-213551">
              <a:spcBef>
                <a:spcPct val="30000"/>
              </a:spcBef>
              <a:defRPr sz="1100">
                <a:solidFill>
                  <a:schemeClr val="tx1"/>
                </a:solidFill>
                <a:latin typeface="Arial" charset="0"/>
              </a:defRPr>
            </a:lvl3pPr>
            <a:lvl4pPr marL="1503815" indent="-213551">
              <a:spcBef>
                <a:spcPct val="30000"/>
              </a:spcBef>
              <a:defRPr sz="1100">
                <a:solidFill>
                  <a:schemeClr val="tx1"/>
                </a:solidFill>
                <a:latin typeface="Arial" charset="0"/>
              </a:defRPr>
            </a:lvl4pPr>
            <a:lvl5pPr marL="1933903" indent="-213551">
              <a:spcBef>
                <a:spcPct val="30000"/>
              </a:spcBef>
              <a:defRPr sz="1100">
                <a:solidFill>
                  <a:schemeClr val="tx1"/>
                </a:solidFill>
                <a:latin typeface="Arial" charset="0"/>
              </a:defRPr>
            </a:lvl5pPr>
            <a:lvl6pPr marL="2363991" indent="-213551" eaLnBrk="0" fontAlgn="base" hangingPunct="0">
              <a:spcBef>
                <a:spcPct val="30000"/>
              </a:spcBef>
              <a:spcAft>
                <a:spcPct val="0"/>
              </a:spcAft>
              <a:defRPr sz="1100">
                <a:solidFill>
                  <a:schemeClr val="tx1"/>
                </a:solidFill>
                <a:latin typeface="Arial" charset="0"/>
              </a:defRPr>
            </a:lvl6pPr>
            <a:lvl7pPr marL="2794079" indent="-213551" eaLnBrk="0" fontAlgn="base" hangingPunct="0">
              <a:spcBef>
                <a:spcPct val="30000"/>
              </a:spcBef>
              <a:spcAft>
                <a:spcPct val="0"/>
              </a:spcAft>
              <a:defRPr sz="1100">
                <a:solidFill>
                  <a:schemeClr val="tx1"/>
                </a:solidFill>
                <a:latin typeface="Arial" charset="0"/>
              </a:defRPr>
            </a:lvl7pPr>
            <a:lvl8pPr marL="3224167" indent="-213551" eaLnBrk="0" fontAlgn="base" hangingPunct="0">
              <a:spcBef>
                <a:spcPct val="30000"/>
              </a:spcBef>
              <a:spcAft>
                <a:spcPct val="0"/>
              </a:spcAft>
              <a:defRPr sz="1100">
                <a:solidFill>
                  <a:schemeClr val="tx1"/>
                </a:solidFill>
                <a:latin typeface="Arial" charset="0"/>
              </a:defRPr>
            </a:lvl8pPr>
            <a:lvl9pPr marL="3654255" indent="-213551" eaLnBrk="0" fontAlgn="base" hangingPunct="0">
              <a:spcBef>
                <a:spcPct val="30000"/>
              </a:spcBef>
              <a:spcAft>
                <a:spcPct val="0"/>
              </a:spcAft>
              <a:defRPr sz="1100">
                <a:solidFill>
                  <a:schemeClr val="tx1"/>
                </a:solidFill>
                <a:latin typeface="Arial" charset="0"/>
              </a:defRPr>
            </a:lvl9pPr>
          </a:lstStyle>
          <a:p>
            <a:pPr>
              <a:spcBef>
                <a:spcPct val="0"/>
              </a:spcBef>
            </a:pPr>
            <a:fld id="{1C9E4E6D-8B79-4EBF-9FC4-36D8551C66CA}" type="slidenum">
              <a:rPr lang="en-GB" altLang="en-US" sz="1300"/>
              <a:pPr>
                <a:spcBef>
                  <a:spcPct val="0"/>
                </a:spcBef>
              </a:pPr>
              <a:t>11</a:t>
            </a:fld>
            <a:endParaRPr lang="en-GB" altLang="en-US" sz="1300" dirty="0"/>
          </a:p>
        </p:txBody>
      </p:sp>
      <p:sp>
        <p:nvSpPr>
          <p:cNvPr id="32771" name="Rectangle 2">
            <a:extLst>
              <a:ext uri="{FF2B5EF4-FFF2-40B4-BE49-F238E27FC236}">
                <a16:creationId xmlns:a16="http://schemas.microsoft.com/office/drawing/2014/main" id="{12675982-A9DB-3ADF-853C-EC84D243836F}"/>
              </a:ext>
            </a:extLst>
          </p:cNvPr>
          <p:cNvSpPr>
            <a:spLocks noGrp="1" noRot="1" noChangeAspect="1" noChangeArrowheads="1" noTextEdit="1"/>
          </p:cNvSpPr>
          <p:nvPr>
            <p:ph type="sldImg"/>
          </p:nvPr>
        </p:nvSpPr>
        <p:spPr>
          <a:xfrm>
            <a:off x="1336675" y="809625"/>
            <a:ext cx="4346575" cy="3260725"/>
          </a:xfrm>
          <a:ln/>
        </p:spPr>
      </p:sp>
      <p:sp>
        <p:nvSpPr>
          <p:cNvPr id="32772" name="Rectangle 3">
            <a:extLst>
              <a:ext uri="{FF2B5EF4-FFF2-40B4-BE49-F238E27FC236}">
                <a16:creationId xmlns:a16="http://schemas.microsoft.com/office/drawing/2014/main" id="{ECCDD448-07A5-AA6F-2610-5260F070AE16}"/>
              </a:ext>
            </a:extLst>
          </p:cNvPr>
          <p:cNvSpPr>
            <a:spLocks noGrp="1" noChangeArrowheads="1"/>
          </p:cNvSpPr>
          <p:nvPr>
            <p:ph type="body" idx="1"/>
          </p:nvPr>
        </p:nvSpPr>
        <p:spPr>
          <a:xfrm>
            <a:off x="934302" y="4418206"/>
            <a:ext cx="5141796" cy="3914957"/>
          </a:xfrm>
          <a:noFill/>
        </p:spPr>
        <p:txBody>
          <a:bodyPr/>
          <a:lstStyle/>
          <a:p>
            <a:pPr eaLnBrk="1" hangingPunct="1"/>
            <a:endParaRPr lang="en-US" altLang="en-US" dirty="0"/>
          </a:p>
        </p:txBody>
      </p:sp>
    </p:spTree>
    <p:extLst>
      <p:ext uri="{BB962C8B-B14F-4D97-AF65-F5344CB8AC3E}">
        <p14:creationId xmlns:p14="http://schemas.microsoft.com/office/powerpoint/2010/main" val="2892647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56FD3-A710-B9E0-41E3-29E59410FA51}"/>
            </a:ext>
          </a:extLst>
        </p:cNvPr>
        <p:cNvGrpSpPr/>
        <p:nvPr/>
      </p:nvGrpSpPr>
      <p:grpSpPr>
        <a:xfrm>
          <a:off x="0" y="0"/>
          <a:ext cx="0" cy="0"/>
          <a:chOff x="0" y="0"/>
          <a:chExt cx="0" cy="0"/>
        </a:xfrm>
      </p:grpSpPr>
      <p:sp>
        <p:nvSpPr>
          <p:cNvPr id="32770" name="Rectangle 7">
            <a:extLst>
              <a:ext uri="{FF2B5EF4-FFF2-40B4-BE49-F238E27FC236}">
                <a16:creationId xmlns:a16="http://schemas.microsoft.com/office/drawing/2014/main" id="{2A72E5E8-EABB-82DD-3822-01E97E317B05}"/>
              </a:ext>
            </a:extLst>
          </p:cNvPr>
          <p:cNvSpPr>
            <a:spLocks noGrp="1" noChangeArrowheads="1"/>
          </p:cNvSpPr>
          <p:nvPr>
            <p:ph type="sldNum" sz="quarter" idx="5"/>
          </p:nvPr>
        </p:nvSpPr>
        <p:spPr>
          <a:noFill/>
        </p:spPr>
        <p:txBody>
          <a:bodyPr/>
          <a:lstStyle>
            <a:lvl1pPr>
              <a:spcBef>
                <a:spcPct val="30000"/>
              </a:spcBef>
              <a:defRPr sz="1100">
                <a:solidFill>
                  <a:schemeClr val="tx1"/>
                </a:solidFill>
                <a:latin typeface="Arial" charset="0"/>
              </a:defRPr>
            </a:lvl1pPr>
            <a:lvl2pPr marL="697400" indent="-267312">
              <a:spcBef>
                <a:spcPct val="30000"/>
              </a:spcBef>
              <a:defRPr sz="1100">
                <a:solidFill>
                  <a:schemeClr val="tx1"/>
                </a:solidFill>
                <a:latin typeface="Arial" charset="0"/>
              </a:defRPr>
            </a:lvl2pPr>
            <a:lvl3pPr marL="1073727" indent="-213551">
              <a:spcBef>
                <a:spcPct val="30000"/>
              </a:spcBef>
              <a:defRPr sz="1100">
                <a:solidFill>
                  <a:schemeClr val="tx1"/>
                </a:solidFill>
                <a:latin typeface="Arial" charset="0"/>
              </a:defRPr>
            </a:lvl3pPr>
            <a:lvl4pPr marL="1503815" indent="-213551">
              <a:spcBef>
                <a:spcPct val="30000"/>
              </a:spcBef>
              <a:defRPr sz="1100">
                <a:solidFill>
                  <a:schemeClr val="tx1"/>
                </a:solidFill>
                <a:latin typeface="Arial" charset="0"/>
              </a:defRPr>
            </a:lvl4pPr>
            <a:lvl5pPr marL="1933903" indent="-213551">
              <a:spcBef>
                <a:spcPct val="30000"/>
              </a:spcBef>
              <a:defRPr sz="1100">
                <a:solidFill>
                  <a:schemeClr val="tx1"/>
                </a:solidFill>
                <a:latin typeface="Arial" charset="0"/>
              </a:defRPr>
            </a:lvl5pPr>
            <a:lvl6pPr marL="2363991" indent="-213551" eaLnBrk="0" fontAlgn="base" hangingPunct="0">
              <a:spcBef>
                <a:spcPct val="30000"/>
              </a:spcBef>
              <a:spcAft>
                <a:spcPct val="0"/>
              </a:spcAft>
              <a:defRPr sz="1100">
                <a:solidFill>
                  <a:schemeClr val="tx1"/>
                </a:solidFill>
                <a:latin typeface="Arial" charset="0"/>
              </a:defRPr>
            </a:lvl6pPr>
            <a:lvl7pPr marL="2794079" indent="-213551" eaLnBrk="0" fontAlgn="base" hangingPunct="0">
              <a:spcBef>
                <a:spcPct val="30000"/>
              </a:spcBef>
              <a:spcAft>
                <a:spcPct val="0"/>
              </a:spcAft>
              <a:defRPr sz="1100">
                <a:solidFill>
                  <a:schemeClr val="tx1"/>
                </a:solidFill>
                <a:latin typeface="Arial" charset="0"/>
              </a:defRPr>
            </a:lvl7pPr>
            <a:lvl8pPr marL="3224167" indent="-213551" eaLnBrk="0" fontAlgn="base" hangingPunct="0">
              <a:spcBef>
                <a:spcPct val="30000"/>
              </a:spcBef>
              <a:spcAft>
                <a:spcPct val="0"/>
              </a:spcAft>
              <a:defRPr sz="1100">
                <a:solidFill>
                  <a:schemeClr val="tx1"/>
                </a:solidFill>
                <a:latin typeface="Arial" charset="0"/>
              </a:defRPr>
            </a:lvl8pPr>
            <a:lvl9pPr marL="3654255" indent="-213551" eaLnBrk="0" fontAlgn="base" hangingPunct="0">
              <a:spcBef>
                <a:spcPct val="30000"/>
              </a:spcBef>
              <a:spcAft>
                <a:spcPct val="0"/>
              </a:spcAft>
              <a:defRPr sz="1100">
                <a:solidFill>
                  <a:schemeClr val="tx1"/>
                </a:solidFill>
                <a:latin typeface="Arial" charset="0"/>
              </a:defRPr>
            </a:lvl9pPr>
          </a:lstStyle>
          <a:p>
            <a:pPr>
              <a:spcBef>
                <a:spcPct val="0"/>
              </a:spcBef>
            </a:pPr>
            <a:fld id="{1C9E4E6D-8B79-4EBF-9FC4-36D8551C66CA}" type="slidenum">
              <a:rPr lang="en-GB" altLang="en-US" sz="1300"/>
              <a:pPr>
                <a:spcBef>
                  <a:spcPct val="0"/>
                </a:spcBef>
              </a:pPr>
              <a:t>12</a:t>
            </a:fld>
            <a:endParaRPr lang="en-GB" altLang="en-US" sz="1300" dirty="0"/>
          </a:p>
        </p:txBody>
      </p:sp>
      <p:sp>
        <p:nvSpPr>
          <p:cNvPr id="32771" name="Rectangle 2">
            <a:extLst>
              <a:ext uri="{FF2B5EF4-FFF2-40B4-BE49-F238E27FC236}">
                <a16:creationId xmlns:a16="http://schemas.microsoft.com/office/drawing/2014/main" id="{ABD806CD-D8C6-5E8A-B822-E743A364A552}"/>
              </a:ext>
            </a:extLst>
          </p:cNvPr>
          <p:cNvSpPr>
            <a:spLocks noGrp="1" noRot="1" noChangeAspect="1" noChangeArrowheads="1" noTextEdit="1"/>
          </p:cNvSpPr>
          <p:nvPr>
            <p:ph type="sldImg"/>
          </p:nvPr>
        </p:nvSpPr>
        <p:spPr>
          <a:xfrm>
            <a:off x="1336675" y="809625"/>
            <a:ext cx="4346575" cy="3260725"/>
          </a:xfrm>
          <a:ln/>
        </p:spPr>
      </p:sp>
      <p:sp>
        <p:nvSpPr>
          <p:cNvPr id="32772" name="Rectangle 3">
            <a:extLst>
              <a:ext uri="{FF2B5EF4-FFF2-40B4-BE49-F238E27FC236}">
                <a16:creationId xmlns:a16="http://schemas.microsoft.com/office/drawing/2014/main" id="{0085CE99-2E17-8F79-D21A-DBFD26680FBA}"/>
              </a:ext>
            </a:extLst>
          </p:cNvPr>
          <p:cNvSpPr>
            <a:spLocks noGrp="1" noChangeArrowheads="1"/>
          </p:cNvSpPr>
          <p:nvPr>
            <p:ph type="body" idx="1"/>
          </p:nvPr>
        </p:nvSpPr>
        <p:spPr>
          <a:xfrm>
            <a:off x="934302" y="4418206"/>
            <a:ext cx="5141796" cy="3914957"/>
          </a:xfrm>
          <a:noFill/>
        </p:spPr>
        <p:txBody>
          <a:bodyPr/>
          <a:lstStyle/>
          <a:p>
            <a:pPr eaLnBrk="1" hangingPunct="1"/>
            <a:endParaRPr lang="en-US" altLang="en-US" dirty="0"/>
          </a:p>
        </p:txBody>
      </p:sp>
    </p:spTree>
    <p:extLst>
      <p:ext uri="{BB962C8B-B14F-4D97-AF65-F5344CB8AC3E}">
        <p14:creationId xmlns:p14="http://schemas.microsoft.com/office/powerpoint/2010/main" val="2940969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39F16-47E5-1841-DC03-CC075030311F}"/>
            </a:ext>
          </a:extLst>
        </p:cNvPr>
        <p:cNvGrpSpPr/>
        <p:nvPr/>
      </p:nvGrpSpPr>
      <p:grpSpPr>
        <a:xfrm>
          <a:off x="0" y="0"/>
          <a:ext cx="0" cy="0"/>
          <a:chOff x="0" y="0"/>
          <a:chExt cx="0" cy="0"/>
        </a:xfrm>
      </p:grpSpPr>
      <p:sp>
        <p:nvSpPr>
          <p:cNvPr id="32770" name="Rectangle 7">
            <a:extLst>
              <a:ext uri="{FF2B5EF4-FFF2-40B4-BE49-F238E27FC236}">
                <a16:creationId xmlns:a16="http://schemas.microsoft.com/office/drawing/2014/main" id="{D25BAFD3-BBA4-E2E1-7B8E-58DDB4821082}"/>
              </a:ext>
            </a:extLst>
          </p:cNvPr>
          <p:cNvSpPr>
            <a:spLocks noGrp="1" noChangeArrowheads="1"/>
          </p:cNvSpPr>
          <p:nvPr>
            <p:ph type="sldNum" sz="quarter" idx="5"/>
          </p:nvPr>
        </p:nvSpPr>
        <p:spPr>
          <a:noFill/>
        </p:spPr>
        <p:txBody>
          <a:bodyPr/>
          <a:lstStyle>
            <a:lvl1pPr>
              <a:spcBef>
                <a:spcPct val="30000"/>
              </a:spcBef>
              <a:defRPr sz="1100">
                <a:solidFill>
                  <a:schemeClr val="tx1"/>
                </a:solidFill>
                <a:latin typeface="Arial" charset="0"/>
              </a:defRPr>
            </a:lvl1pPr>
            <a:lvl2pPr marL="697400" indent="-267312">
              <a:spcBef>
                <a:spcPct val="30000"/>
              </a:spcBef>
              <a:defRPr sz="1100">
                <a:solidFill>
                  <a:schemeClr val="tx1"/>
                </a:solidFill>
                <a:latin typeface="Arial" charset="0"/>
              </a:defRPr>
            </a:lvl2pPr>
            <a:lvl3pPr marL="1073727" indent="-213551">
              <a:spcBef>
                <a:spcPct val="30000"/>
              </a:spcBef>
              <a:defRPr sz="1100">
                <a:solidFill>
                  <a:schemeClr val="tx1"/>
                </a:solidFill>
                <a:latin typeface="Arial" charset="0"/>
              </a:defRPr>
            </a:lvl3pPr>
            <a:lvl4pPr marL="1503815" indent="-213551">
              <a:spcBef>
                <a:spcPct val="30000"/>
              </a:spcBef>
              <a:defRPr sz="1100">
                <a:solidFill>
                  <a:schemeClr val="tx1"/>
                </a:solidFill>
                <a:latin typeface="Arial" charset="0"/>
              </a:defRPr>
            </a:lvl4pPr>
            <a:lvl5pPr marL="1933903" indent="-213551">
              <a:spcBef>
                <a:spcPct val="30000"/>
              </a:spcBef>
              <a:defRPr sz="1100">
                <a:solidFill>
                  <a:schemeClr val="tx1"/>
                </a:solidFill>
                <a:latin typeface="Arial" charset="0"/>
              </a:defRPr>
            </a:lvl5pPr>
            <a:lvl6pPr marL="2363991" indent="-213551" eaLnBrk="0" fontAlgn="base" hangingPunct="0">
              <a:spcBef>
                <a:spcPct val="30000"/>
              </a:spcBef>
              <a:spcAft>
                <a:spcPct val="0"/>
              </a:spcAft>
              <a:defRPr sz="1100">
                <a:solidFill>
                  <a:schemeClr val="tx1"/>
                </a:solidFill>
                <a:latin typeface="Arial" charset="0"/>
              </a:defRPr>
            </a:lvl6pPr>
            <a:lvl7pPr marL="2794079" indent="-213551" eaLnBrk="0" fontAlgn="base" hangingPunct="0">
              <a:spcBef>
                <a:spcPct val="30000"/>
              </a:spcBef>
              <a:spcAft>
                <a:spcPct val="0"/>
              </a:spcAft>
              <a:defRPr sz="1100">
                <a:solidFill>
                  <a:schemeClr val="tx1"/>
                </a:solidFill>
                <a:latin typeface="Arial" charset="0"/>
              </a:defRPr>
            </a:lvl7pPr>
            <a:lvl8pPr marL="3224167" indent="-213551" eaLnBrk="0" fontAlgn="base" hangingPunct="0">
              <a:spcBef>
                <a:spcPct val="30000"/>
              </a:spcBef>
              <a:spcAft>
                <a:spcPct val="0"/>
              </a:spcAft>
              <a:defRPr sz="1100">
                <a:solidFill>
                  <a:schemeClr val="tx1"/>
                </a:solidFill>
                <a:latin typeface="Arial" charset="0"/>
              </a:defRPr>
            </a:lvl8pPr>
            <a:lvl9pPr marL="3654255" indent="-213551" eaLnBrk="0" fontAlgn="base" hangingPunct="0">
              <a:spcBef>
                <a:spcPct val="30000"/>
              </a:spcBef>
              <a:spcAft>
                <a:spcPct val="0"/>
              </a:spcAft>
              <a:defRPr sz="1100">
                <a:solidFill>
                  <a:schemeClr val="tx1"/>
                </a:solidFill>
                <a:latin typeface="Arial" charset="0"/>
              </a:defRPr>
            </a:lvl9pPr>
          </a:lstStyle>
          <a:p>
            <a:pPr>
              <a:spcBef>
                <a:spcPct val="0"/>
              </a:spcBef>
            </a:pPr>
            <a:fld id="{1C9E4E6D-8B79-4EBF-9FC4-36D8551C66CA}" type="slidenum">
              <a:rPr lang="en-GB" altLang="en-US" sz="1300"/>
              <a:pPr>
                <a:spcBef>
                  <a:spcPct val="0"/>
                </a:spcBef>
              </a:pPr>
              <a:t>13</a:t>
            </a:fld>
            <a:endParaRPr lang="en-GB" altLang="en-US" sz="1300" dirty="0"/>
          </a:p>
        </p:txBody>
      </p:sp>
      <p:sp>
        <p:nvSpPr>
          <p:cNvPr id="32771" name="Rectangle 2">
            <a:extLst>
              <a:ext uri="{FF2B5EF4-FFF2-40B4-BE49-F238E27FC236}">
                <a16:creationId xmlns:a16="http://schemas.microsoft.com/office/drawing/2014/main" id="{0A15A440-2BFF-E542-F233-AAC3B44FC703}"/>
              </a:ext>
            </a:extLst>
          </p:cNvPr>
          <p:cNvSpPr>
            <a:spLocks noGrp="1" noRot="1" noChangeAspect="1" noChangeArrowheads="1" noTextEdit="1"/>
          </p:cNvSpPr>
          <p:nvPr>
            <p:ph type="sldImg"/>
          </p:nvPr>
        </p:nvSpPr>
        <p:spPr>
          <a:xfrm>
            <a:off x="1336675" y="809625"/>
            <a:ext cx="4346575" cy="3260725"/>
          </a:xfrm>
          <a:ln/>
        </p:spPr>
      </p:sp>
      <p:sp>
        <p:nvSpPr>
          <p:cNvPr id="32772" name="Rectangle 3">
            <a:extLst>
              <a:ext uri="{FF2B5EF4-FFF2-40B4-BE49-F238E27FC236}">
                <a16:creationId xmlns:a16="http://schemas.microsoft.com/office/drawing/2014/main" id="{37684FEF-738D-78C0-1DB5-A1C8C9784034}"/>
              </a:ext>
            </a:extLst>
          </p:cNvPr>
          <p:cNvSpPr>
            <a:spLocks noGrp="1" noChangeArrowheads="1"/>
          </p:cNvSpPr>
          <p:nvPr>
            <p:ph type="body" idx="1"/>
          </p:nvPr>
        </p:nvSpPr>
        <p:spPr>
          <a:xfrm>
            <a:off x="934302" y="4418206"/>
            <a:ext cx="5141796" cy="3914957"/>
          </a:xfrm>
          <a:noFill/>
        </p:spPr>
        <p:txBody>
          <a:bodyPr/>
          <a:lstStyle/>
          <a:p>
            <a:pPr eaLnBrk="1" hangingPunct="1"/>
            <a:endParaRPr lang="en-US" altLang="en-US" dirty="0"/>
          </a:p>
        </p:txBody>
      </p:sp>
    </p:spTree>
    <p:extLst>
      <p:ext uri="{BB962C8B-B14F-4D97-AF65-F5344CB8AC3E}">
        <p14:creationId xmlns:p14="http://schemas.microsoft.com/office/powerpoint/2010/main" val="1106480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4FE1E-A851-D926-9E1C-56B41980902F}"/>
            </a:ext>
          </a:extLst>
        </p:cNvPr>
        <p:cNvGrpSpPr/>
        <p:nvPr/>
      </p:nvGrpSpPr>
      <p:grpSpPr>
        <a:xfrm>
          <a:off x="0" y="0"/>
          <a:ext cx="0" cy="0"/>
          <a:chOff x="0" y="0"/>
          <a:chExt cx="0" cy="0"/>
        </a:xfrm>
      </p:grpSpPr>
      <p:sp>
        <p:nvSpPr>
          <p:cNvPr id="32770" name="Rectangle 7">
            <a:extLst>
              <a:ext uri="{FF2B5EF4-FFF2-40B4-BE49-F238E27FC236}">
                <a16:creationId xmlns:a16="http://schemas.microsoft.com/office/drawing/2014/main" id="{02B355F0-D847-DF95-537A-DA1CDF25C782}"/>
              </a:ext>
            </a:extLst>
          </p:cNvPr>
          <p:cNvSpPr>
            <a:spLocks noGrp="1" noChangeArrowheads="1"/>
          </p:cNvSpPr>
          <p:nvPr>
            <p:ph type="sldNum" sz="quarter" idx="5"/>
          </p:nvPr>
        </p:nvSpPr>
        <p:spPr>
          <a:noFill/>
        </p:spPr>
        <p:txBody>
          <a:bodyPr/>
          <a:lstStyle>
            <a:lvl1pPr>
              <a:spcBef>
                <a:spcPct val="30000"/>
              </a:spcBef>
              <a:defRPr sz="1100">
                <a:solidFill>
                  <a:schemeClr val="tx1"/>
                </a:solidFill>
                <a:latin typeface="Arial" charset="0"/>
              </a:defRPr>
            </a:lvl1pPr>
            <a:lvl2pPr marL="697400" indent="-267312">
              <a:spcBef>
                <a:spcPct val="30000"/>
              </a:spcBef>
              <a:defRPr sz="1100">
                <a:solidFill>
                  <a:schemeClr val="tx1"/>
                </a:solidFill>
                <a:latin typeface="Arial" charset="0"/>
              </a:defRPr>
            </a:lvl2pPr>
            <a:lvl3pPr marL="1073727" indent="-213551">
              <a:spcBef>
                <a:spcPct val="30000"/>
              </a:spcBef>
              <a:defRPr sz="1100">
                <a:solidFill>
                  <a:schemeClr val="tx1"/>
                </a:solidFill>
                <a:latin typeface="Arial" charset="0"/>
              </a:defRPr>
            </a:lvl3pPr>
            <a:lvl4pPr marL="1503815" indent="-213551">
              <a:spcBef>
                <a:spcPct val="30000"/>
              </a:spcBef>
              <a:defRPr sz="1100">
                <a:solidFill>
                  <a:schemeClr val="tx1"/>
                </a:solidFill>
                <a:latin typeface="Arial" charset="0"/>
              </a:defRPr>
            </a:lvl4pPr>
            <a:lvl5pPr marL="1933903" indent="-213551">
              <a:spcBef>
                <a:spcPct val="30000"/>
              </a:spcBef>
              <a:defRPr sz="1100">
                <a:solidFill>
                  <a:schemeClr val="tx1"/>
                </a:solidFill>
                <a:latin typeface="Arial" charset="0"/>
              </a:defRPr>
            </a:lvl5pPr>
            <a:lvl6pPr marL="2363991" indent="-213551" eaLnBrk="0" fontAlgn="base" hangingPunct="0">
              <a:spcBef>
                <a:spcPct val="30000"/>
              </a:spcBef>
              <a:spcAft>
                <a:spcPct val="0"/>
              </a:spcAft>
              <a:defRPr sz="1100">
                <a:solidFill>
                  <a:schemeClr val="tx1"/>
                </a:solidFill>
                <a:latin typeface="Arial" charset="0"/>
              </a:defRPr>
            </a:lvl6pPr>
            <a:lvl7pPr marL="2794079" indent="-213551" eaLnBrk="0" fontAlgn="base" hangingPunct="0">
              <a:spcBef>
                <a:spcPct val="30000"/>
              </a:spcBef>
              <a:spcAft>
                <a:spcPct val="0"/>
              </a:spcAft>
              <a:defRPr sz="1100">
                <a:solidFill>
                  <a:schemeClr val="tx1"/>
                </a:solidFill>
                <a:latin typeface="Arial" charset="0"/>
              </a:defRPr>
            </a:lvl7pPr>
            <a:lvl8pPr marL="3224167" indent="-213551" eaLnBrk="0" fontAlgn="base" hangingPunct="0">
              <a:spcBef>
                <a:spcPct val="30000"/>
              </a:spcBef>
              <a:spcAft>
                <a:spcPct val="0"/>
              </a:spcAft>
              <a:defRPr sz="1100">
                <a:solidFill>
                  <a:schemeClr val="tx1"/>
                </a:solidFill>
                <a:latin typeface="Arial" charset="0"/>
              </a:defRPr>
            </a:lvl8pPr>
            <a:lvl9pPr marL="3654255" indent="-213551" eaLnBrk="0" fontAlgn="base" hangingPunct="0">
              <a:spcBef>
                <a:spcPct val="30000"/>
              </a:spcBef>
              <a:spcAft>
                <a:spcPct val="0"/>
              </a:spcAft>
              <a:defRPr sz="1100">
                <a:solidFill>
                  <a:schemeClr val="tx1"/>
                </a:solidFill>
                <a:latin typeface="Arial" charset="0"/>
              </a:defRPr>
            </a:lvl9pPr>
          </a:lstStyle>
          <a:p>
            <a:pPr>
              <a:spcBef>
                <a:spcPct val="0"/>
              </a:spcBef>
            </a:pPr>
            <a:fld id="{1C9E4E6D-8B79-4EBF-9FC4-36D8551C66CA}" type="slidenum">
              <a:rPr lang="en-GB" altLang="en-US" sz="1300"/>
              <a:pPr>
                <a:spcBef>
                  <a:spcPct val="0"/>
                </a:spcBef>
              </a:pPr>
              <a:t>14</a:t>
            </a:fld>
            <a:endParaRPr lang="en-GB" altLang="en-US" sz="1300" dirty="0"/>
          </a:p>
        </p:txBody>
      </p:sp>
      <p:sp>
        <p:nvSpPr>
          <p:cNvPr id="32771" name="Rectangle 2">
            <a:extLst>
              <a:ext uri="{FF2B5EF4-FFF2-40B4-BE49-F238E27FC236}">
                <a16:creationId xmlns:a16="http://schemas.microsoft.com/office/drawing/2014/main" id="{15B53ED3-337E-7F44-21FF-C45F5C87320C}"/>
              </a:ext>
            </a:extLst>
          </p:cNvPr>
          <p:cNvSpPr>
            <a:spLocks noGrp="1" noRot="1" noChangeAspect="1" noChangeArrowheads="1" noTextEdit="1"/>
          </p:cNvSpPr>
          <p:nvPr>
            <p:ph type="sldImg"/>
          </p:nvPr>
        </p:nvSpPr>
        <p:spPr>
          <a:xfrm>
            <a:off x="1336675" y="809625"/>
            <a:ext cx="4346575" cy="3260725"/>
          </a:xfrm>
          <a:ln/>
        </p:spPr>
      </p:sp>
      <p:sp>
        <p:nvSpPr>
          <p:cNvPr id="32772" name="Rectangle 3">
            <a:extLst>
              <a:ext uri="{FF2B5EF4-FFF2-40B4-BE49-F238E27FC236}">
                <a16:creationId xmlns:a16="http://schemas.microsoft.com/office/drawing/2014/main" id="{41C1D4BD-8C86-B8BE-5556-9F1588210E77}"/>
              </a:ext>
            </a:extLst>
          </p:cNvPr>
          <p:cNvSpPr>
            <a:spLocks noGrp="1" noChangeArrowheads="1"/>
          </p:cNvSpPr>
          <p:nvPr>
            <p:ph type="body" idx="1"/>
          </p:nvPr>
        </p:nvSpPr>
        <p:spPr>
          <a:xfrm>
            <a:off x="934302" y="4418206"/>
            <a:ext cx="5141796" cy="3914957"/>
          </a:xfrm>
          <a:noFill/>
        </p:spPr>
        <p:txBody>
          <a:bodyPr/>
          <a:lstStyle/>
          <a:p>
            <a:pPr eaLnBrk="1" hangingPunct="1"/>
            <a:endParaRPr lang="en-US" altLang="en-US" dirty="0"/>
          </a:p>
        </p:txBody>
      </p:sp>
    </p:spTree>
    <p:extLst>
      <p:ext uri="{BB962C8B-B14F-4D97-AF65-F5344CB8AC3E}">
        <p14:creationId xmlns:p14="http://schemas.microsoft.com/office/powerpoint/2010/main" val="876030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DFB69-05F3-588F-630A-E3EE6B81123C}"/>
            </a:ext>
          </a:extLst>
        </p:cNvPr>
        <p:cNvGrpSpPr/>
        <p:nvPr/>
      </p:nvGrpSpPr>
      <p:grpSpPr>
        <a:xfrm>
          <a:off x="0" y="0"/>
          <a:ext cx="0" cy="0"/>
          <a:chOff x="0" y="0"/>
          <a:chExt cx="0" cy="0"/>
        </a:xfrm>
      </p:grpSpPr>
      <p:sp>
        <p:nvSpPr>
          <p:cNvPr id="32770" name="Rectangle 7">
            <a:extLst>
              <a:ext uri="{FF2B5EF4-FFF2-40B4-BE49-F238E27FC236}">
                <a16:creationId xmlns:a16="http://schemas.microsoft.com/office/drawing/2014/main" id="{AFD89473-79D7-9170-1826-7D0DC54B3B54}"/>
              </a:ext>
            </a:extLst>
          </p:cNvPr>
          <p:cNvSpPr>
            <a:spLocks noGrp="1" noChangeArrowheads="1"/>
          </p:cNvSpPr>
          <p:nvPr>
            <p:ph type="sldNum" sz="quarter" idx="5"/>
          </p:nvPr>
        </p:nvSpPr>
        <p:spPr>
          <a:noFill/>
        </p:spPr>
        <p:txBody>
          <a:bodyPr/>
          <a:lstStyle>
            <a:lvl1pPr>
              <a:spcBef>
                <a:spcPct val="30000"/>
              </a:spcBef>
              <a:defRPr sz="1100">
                <a:solidFill>
                  <a:schemeClr val="tx1"/>
                </a:solidFill>
                <a:latin typeface="Arial" charset="0"/>
              </a:defRPr>
            </a:lvl1pPr>
            <a:lvl2pPr marL="697400" indent="-267312">
              <a:spcBef>
                <a:spcPct val="30000"/>
              </a:spcBef>
              <a:defRPr sz="1100">
                <a:solidFill>
                  <a:schemeClr val="tx1"/>
                </a:solidFill>
                <a:latin typeface="Arial" charset="0"/>
              </a:defRPr>
            </a:lvl2pPr>
            <a:lvl3pPr marL="1073727" indent="-213551">
              <a:spcBef>
                <a:spcPct val="30000"/>
              </a:spcBef>
              <a:defRPr sz="1100">
                <a:solidFill>
                  <a:schemeClr val="tx1"/>
                </a:solidFill>
                <a:latin typeface="Arial" charset="0"/>
              </a:defRPr>
            </a:lvl3pPr>
            <a:lvl4pPr marL="1503815" indent="-213551">
              <a:spcBef>
                <a:spcPct val="30000"/>
              </a:spcBef>
              <a:defRPr sz="1100">
                <a:solidFill>
                  <a:schemeClr val="tx1"/>
                </a:solidFill>
                <a:latin typeface="Arial" charset="0"/>
              </a:defRPr>
            </a:lvl4pPr>
            <a:lvl5pPr marL="1933903" indent="-213551">
              <a:spcBef>
                <a:spcPct val="30000"/>
              </a:spcBef>
              <a:defRPr sz="1100">
                <a:solidFill>
                  <a:schemeClr val="tx1"/>
                </a:solidFill>
                <a:latin typeface="Arial" charset="0"/>
              </a:defRPr>
            </a:lvl5pPr>
            <a:lvl6pPr marL="2363991" indent="-213551" eaLnBrk="0" fontAlgn="base" hangingPunct="0">
              <a:spcBef>
                <a:spcPct val="30000"/>
              </a:spcBef>
              <a:spcAft>
                <a:spcPct val="0"/>
              </a:spcAft>
              <a:defRPr sz="1100">
                <a:solidFill>
                  <a:schemeClr val="tx1"/>
                </a:solidFill>
                <a:latin typeface="Arial" charset="0"/>
              </a:defRPr>
            </a:lvl6pPr>
            <a:lvl7pPr marL="2794079" indent="-213551" eaLnBrk="0" fontAlgn="base" hangingPunct="0">
              <a:spcBef>
                <a:spcPct val="30000"/>
              </a:spcBef>
              <a:spcAft>
                <a:spcPct val="0"/>
              </a:spcAft>
              <a:defRPr sz="1100">
                <a:solidFill>
                  <a:schemeClr val="tx1"/>
                </a:solidFill>
                <a:latin typeface="Arial" charset="0"/>
              </a:defRPr>
            </a:lvl7pPr>
            <a:lvl8pPr marL="3224167" indent="-213551" eaLnBrk="0" fontAlgn="base" hangingPunct="0">
              <a:spcBef>
                <a:spcPct val="30000"/>
              </a:spcBef>
              <a:spcAft>
                <a:spcPct val="0"/>
              </a:spcAft>
              <a:defRPr sz="1100">
                <a:solidFill>
                  <a:schemeClr val="tx1"/>
                </a:solidFill>
                <a:latin typeface="Arial" charset="0"/>
              </a:defRPr>
            </a:lvl8pPr>
            <a:lvl9pPr marL="3654255" indent="-213551" eaLnBrk="0" fontAlgn="base" hangingPunct="0">
              <a:spcBef>
                <a:spcPct val="30000"/>
              </a:spcBef>
              <a:spcAft>
                <a:spcPct val="0"/>
              </a:spcAft>
              <a:defRPr sz="1100">
                <a:solidFill>
                  <a:schemeClr val="tx1"/>
                </a:solidFill>
                <a:latin typeface="Arial" charset="0"/>
              </a:defRPr>
            </a:lvl9pPr>
          </a:lstStyle>
          <a:p>
            <a:pPr>
              <a:spcBef>
                <a:spcPct val="0"/>
              </a:spcBef>
            </a:pPr>
            <a:fld id="{1C9E4E6D-8B79-4EBF-9FC4-36D8551C66CA}" type="slidenum">
              <a:rPr lang="en-GB" altLang="en-US" sz="1300"/>
              <a:pPr>
                <a:spcBef>
                  <a:spcPct val="0"/>
                </a:spcBef>
              </a:pPr>
              <a:t>15</a:t>
            </a:fld>
            <a:endParaRPr lang="en-GB" altLang="en-US" sz="1300" dirty="0"/>
          </a:p>
        </p:txBody>
      </p:sp>
      <p:sp>
        <p:nvSpPr>
          <p:cNvPr id="32771" name="Rectangle 2">
            <a:extLst>
              <a:ext uri="{FF2B5EF4-FFF2-40B4-BE49-F238E27FC236}">
                <a16:creationId xmlns:a16="http://schemas.microsoft.com/office/drawing/2014/main" id="{59E329FB-8894-2983-22C9-D8C718F0847C}"/>
              </a:ext>
            </a:extLst>
          </p:cNvPr>
          <p:cNvSpPr>
            <a:spLocks noGrp="1" noRot="1" noChangeAspect="1" noChangeArrowheads="1" noTextEdit="1"/>
          </p:cNvSpPr>
          <p:nvPr>
            <p:ph type="sldImg"/>
          </p:nvPr>
        </p:nvSpPr>
        <p:spPr>
          <a:xfrm>
            <a:off x="1336675" y="809625"/>
            <a:ext cx="4346575" cy="3260725"/>
          </a:xfrm>
          <a:ln/>
        </p:spPr>
      </p:sp>
      <p:sp>
        <p:nvSpPr>
          <p:cNvPr id="32772" name="Rectangle 3">
            <a:extLst>
              <a:ext uri="{FF2B5EF4-FFF2-40B4-BE49-F238E27FC236}">
                <a16:creationId xmlns:a16="http://schemas.microsoft.com/office/drawing/2014/main" id="{91868B84-FC85-89C9-F84F-6BE5E715DA7D}"/>
              </a:ext>
            </a:extLst>
          </p:cNvPr>
          <p:cNvSpPr>
            <a:spLocks noGrp="1" noChangeArrowheads="1"/>
          </p:cNvSpPr>
          <p:nvPr>
            <p:ph type="body" idx="1"/>
          </p:nvPr>
        </p:nvSpPr>
        <p:spPr>
          <a:xfrm>
            <a:off x="934302" y="4418206"/>
            <a:ext cx="5141796" cy="3914957"/>
          </a:xfrm>
          <a:noFill/>
        </p:spPr>
        <p:txBody>
          <a:bodyPr/>
          <a:lstStyle/>
          <a:p>
            <a:pPr eaLnBrk="1" hangingPunct="1"/>
            <a:endParaRPr lang="en-US" altLang="en-US" dirty="0"/>
          </a:p>
        </p:txBody>
      </p:sp>
    </p:spTree>
    <p:extLst>
      <p:ext uri="{BB962C8B-B14F-4D97-AF65-F5344CB8AC3E}">
        <p14:creationId xmlns:p14="http://schemas.microsoft.com/office/powerpoint/2010/main" val="1015115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C3CD8-CCB6-91BC-DB67-BBB66484B837}"/>
            </a:ext>
          </a:extLst>
        </p:cNvPr>
        <p:cNvGrpSpPr/>
        <p:nvPr/>
      </p:nvGrpSpPr>
      <p:grpSpPr>
        <a:xfrm>
          <a:off x="0" y="0"/>
          <a:ext cx="0" cy="0"/>
          <a:chOff x="0" y="0"/>
          <a:chExt cx="0" cy="0"/>
        </a:xfrm>
      </p:grpSpPr>
      <p:sp>
        <p:nvSpPr>
          <p:cNvPr id="32770" name="Rectangle 7">
            <a:extLst>
              <a:ext uri="{FF2B5EF4-FFF2-40B4-BE49-F238E27FC236}">
                <a16:creationId xmlns:a16="http://schemas.microsoft.com/office/drawing/2014/main" id="{B6E55FB6-8A4B-FAB0-6F7E-C246FDEBA091}"/>
              </a:ext>
            </a:extLst>
          </p:cNvPr>
          <p:cNvSpPr>
            <a:spLocks noGrp="1" noChangeArrowheads="1"/>
          </p:cNvSpPr>
          <p:nvPr>
            <p:ph type="sldNum" sz="quarter" idx="5"/>
          </p:nvPr>
        </p:nvSpPr>
        <p:spPr>
          <a:noFill/>
        </p:spPr>
        <p:txBody>
          <a:bodyPr/>
          <a:lstStyle>
            <a:lvl1pPr>
              <a:spcBef>
                <a:spcPct val="30000"/>
              </a:spcBef>
              <a:defRPr sz="1100">
                <a:solidFill>
                  <a:schemeClr val="tx1"/>
                </a:solidFill>
                <a:latin typeface="Arial" charset="0"/>
              </a:defRPr>
            </a:lvl1pPr>
            <a:lvl2pPr marL="697400" indent="-267312">
              <a:spcBef>
                <a:spcPct val="30000"/>
              </a:spcBef>
              <a:defRPr sz="1100">
                <a:solidFill>
                  <a:schemeClr val="tx1"/>
                </a:solidFill>
                <a:latin typeface="Arial" charset="0"/>
              </a:defRPr>
            </a:lvl2pPr>
            <a:lvl3pPr marL="1073727" indent="-213551">
              <a:spcBef>
                <a:spcPct val="30000"/>
              </a:spcBef>
              <a:defRPr sz="1100">
                <a:solidFill>
                  <a:schemeClr val="tx1"/>
                </a:solidFill>
                <a:latin typeface="Arial" charset="0"/>
              </a:defRPr>
            </a:lvl3pPr>
            <a:lvl4pPr marL="1503815" indent="-213551">
              <a:spcBef>
                <a:spcPct val="30000"/>
              </a:spcBef>
              <a:defRPr sz="1100">
                <a:solidFill>
                  <a:schemeClr val="tx1"/>
                </a:solidFill>
                <a:latin typeface="Arial" charset="0"/>
              </a:defRPr>
            </a:lvl4pPr>
            <a:lvl5pPr marL="1933903" indent="-213551">
              <a:spcBef>
                <a:spcPct val="30000"/>
              </a:spcBef>
              <a:defRPr sz="1100">
                <a:solidFill>
                  <a:schemeClr val="tx1"/>
                </a:solidFill>
                <a:latin typeface="Arial" charset="0"/>
              </a:defRPr>
            </a:lvl5pPr>
            <a:lvl6pPr marL="2363991" indent="-213551" eaLnBrk="0" fontAlgn="base" hangingPunct="0">
              <a:spcBef>
                <a:spcPct val="30000"/>
              </a:spcBef>
              <a:spcAft>
                <a:spcPct val="0"/>
              </a:spcAft>
              <a:defRPr sz="1100">
                <a:solidFill>
                  <a:schemeClr val="tx1"/>
                </a:solidFill>
                <a:latin typeface="Arial" charset="0"/>
              </a:defRPr>
            </a:lvl6pPr>
            <a:lvl7pPr marL="2794079" indent="-213551" eaLnBrk="0" fontAlgn="base" hangingPunct="0">
              <a:spcBef>
                <a:spcPct val="30000"/>
              </a:spcBef>
              <a:spcAft>
                <a:spcPct val="0"/>
              </a:spcAft>
              <a:defRPr sz="1100">
                <a:solidFill>
                  <a:schemeClr val="tx1"/>
                </a:solidFill>
                <a:latin typeface="Arial" charset="0"/>
              </a:defRPr>
            </a:lvl7pPr>
            <a:lvl8pPr marL="3224167" indent="-213551" eaLnBrk="0" fontAlgn="base" hangingPunct="0">
              <a:spcBef>
                <a:spcPct val="30000"/>
              </a:spcBef>
              <a:spcAft>
                <a:spcPct val="0"/>
              </a:spcAft>
              <a:defRPr sz="1100">
                <a:solidFill>
                  <a:schemeClr val="tx1"/>
                </a:solidFill>
                <a:latin typeface="Arial" charset="0"/>
              </a:defRPr>
            </a:lvl8pPr>
            <a:lvl9pPr marL="3654255" indent="-213551" eaLnBrk="0" fontAlgn="base" hangingPunct="0">
              <a:spcBef>
                <a:spcPct val="30000"/>
              </a:spcBef>
              <a:spcAft>
                <a:spcPct val="0"/>
              </a:spcAft>
              <a:defRPr sz="1100">
                <a:solidFill>
                  <a:schemeClr val="tx1"/>
                </a:solidFill>
                <a:latin typeface="Arial" charset="0"/>
              </a:defRPr>
            </a:lvl9pPr>
          </a:lstStyle>
          <a:p>
            <a:pPr>
              <a:spcBef>
                <a:spcPct val="0"/>
              </a:spcBef>
            </a:pPr>
            <a:fld id="{1C9E4E6D-8B79-4EBF-9FC4-36D8551C66CA}" type="slidenum">
              <a:rPr lang="en-GB" altLang="en-US" sz="1300"/>
              <a:pPr>
                <a:spcBef>
                  <a:spcPct val="0"/>
                </a:spcBef>
              </a:pPr>
              <a:t>16</a:t>
            </a:fld>
            <a:endParaRPr lang="en-GB" altLang="en-US" sz="1300" dirty="0"/>
          </a:p>
        </p:txBody>
      </p:sp>
      <p:sp>
        <p:nvSpPr>
          <p:cNvPr id="32771" name="Rectangle 2">
            <a:extLst>
              <a:ext uri="{FF2B5EF4-FFF2-40B4-BE49-F238E27FC236}">
                <a16:creationId xmlns:a16="http://schemas.microsoft.com/office/drawing/2014/main" id="{CA613ED7-EA20-ADC5-49B7-5556BB8B896A}"/>
              </a:ext>
            </a:extLst>
          </p:cNvPr>
          <p:cNvSpPr>
            <a:spLocks noGrp="1" noRot="1" noChangeAspect="1" noChangeArrowheads="1" noTextEdit="1"/>
          </p:cNvSpPr>
          <p:nvPr>
            <p:ph type="sldImg"/>
          </p:nvPr>
        </p:nvSpPr>
        <p:spPr>
          <a:xfrm>
            <a:off x="1336675" y="809625"/>
            <a:ext cx="4346575" cy="3260725"/>
          </a:xfrm>
          <a:ln/>
        </p:spPr>
      </p:sp>
      <p:sp>
        <p:nvSpPr>
          <p:cNvPr id="32772" name="Rectangle 3">
            <a:extLst>
              <a:ext uri="{FF2B5EF4-FFF2-40B4-BE49-F238E27FC236}">
                <a16:creationId xmlns:a16="http://schemas.microsoft.com/office/drawing/2014/main" id="{A3091573-B2B0-4594-A1C8-FE797E8B92B5}"/>
              </a:ext>
            </a:extLst>
          </p:cNvPr>
          <p:cNvSpPr>
            <a:spLocks noGrp="1" noChangeArrowheads="1"/>
          </p:cNvSpPr>
          <p:nvPr>
            <p:ph type="body" idx="1"/>
          </p:nvPr>
        </p:nvSpPr>
        <p:spPr>
          <a:xfrm>
            <a:off x="934302" y="4418206"/>
            <a:ext cx="5141796" cy="3914957"/>
          </a:xfrm>
          <a:noFill/>
        </p:spPr>
        <p:txBody>
          <a:bodyPr/>
          <a:lstStyle/>
          <a:p>
            <a:pPr eaLnBrk="1" hangingPunct="1"/>
            <a:endParaRPr lang="en-US" altLang="en-US" dirty="0"/>
          </a:p>
        </p:txBody>
      </p:sp>
    </p:spTree>
    <p:extLst>
      <p:ext uri="{BB962C8B-B14F-4D97-AF65-F5344CB8AC3E}">
        <p14:creationId xmlns:p14="http://schemas.microsoft.com/office/powerpoint/2010/main" val="1747021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0ECE0-499B-51F2-8EE7-C8D91D20B32A}"/>
            </a:ext>
          </a:extLst>
        </p:cNvPr>
        <p:cNvGrpSpPr/>
        <p:nvPr/>
      </p:nvGrpSpPr>
      <p:grpSpPr>
        <a:xfrm>
          <a:off x="0" y="0"/>
          <a:ext cx="0" cy="0"/>
          <a:chOff x="0" y="0"/>
          <a:chExt cx="0" cy="0"/>
        </a:xfrm>
      </p:grpSpPr>
      <p:sp>
        <p:nvSpPr>
          <p:cNvPr id="32770" name="Rectangle 7">
            <a:extLst>
              <a:ext uri="{FF2B5EF4-FFF2-40B4-BE49-F238E27FC236}">
                <a16:creationId xmlns:a16="http://schemas.microsoft.com/office/drawing/2014/main" id="{55385958-AF4A-D56B-A552-7F566B250C69}"/>
              </a:ext>
            </a:extLst>
          </p:cNvPr>
          <p:cNvSpPr>
            <a:spLocks noGrp="1" noChangeArrowheads="1"/>
          </p:cNvSpPr>
          <p:nvPr>
            <p:ph type="sldNum" sz="quarter" idx="5"/>
          </p:nvPr>
        </p:nvSpPr>
        <p:spPr>
          <a:noFill/>
        </p:spPr>
        <p:txBody>
          <a:bodyPr/>
          <a:lstStyle>
            <a:lvl1pPr>
              <a:spcBef>
                <a:spcPct val="30000"/>
              </a:spcBef>
              <a:defRPr sz="1100">
                <a:solidFill>
                  <a:schemeClr val="tx1"/>
                </a:solidFill>
                <a:latin typeface="Arial" charset="0"/>
              </a:defRPr>
            </a:lvl1pPr>
            <a:lvl2pPr marL="697400" indent="-267312">
              <a:spcBef>
                <a:spcPct val="30000"/>
              </a:spcBef>
              <a:defRPr sz="1100">
                <a:solidFill>
                  <a:schemeClr val="tx1"/>
                </a:solidFill>
                <a:latin typeface="Arial" charset="0"/>
              </a:defRPr>
            </a:lvl2pPr>
            <a:lvl3pPr marL="1073727" indent="-213551">
              <a:spcBef>
                <a:spcPct val="30000"/>
              </a:spcBef>
              <a:defRPr sz="1100">
                <a:solidFill>
                  <a:schemeClr val="tx1"/>
                </a:solidFill>
                <a:latin typeface="Arial" charset="0"/>
              </a:defRPr>
            </a:lvl3pPr>
            <a:lvl4pPr marL="1503815" indent="-213551">
              <a:spcBef>
                <a:spcPct val="30000"/>
              </a:spcBef>
              <a:defRPr sz="1100">
                <a:solidFill>
                  <a:schemeClr val="tx1"/>
                </a:solidFill>
                <a:latin typeface="Arial" charset="0"/>
              </a:defRPr>
            </a:lvl4pPr>
            <a:lvl5pPr marL="1933903" indent="-213551">
              <a:spcBef>
                <a:spcPct val="30000"/>
              </a:spcBef>
              <a:defRPr sz="1100">
                <a:solidFill>
                  <a:schemeClr val="tx1"/>
                </a:solidFill>
                <a:latin typeface="Arial" charset="0"/>
              </a:defRPr>
            </a:lvl5pPr>
            <a:lvl6pPr marL="2363991" indent="-213551" eaLnBrk="0" fontAlgn="base" hangingPunct="0">
              <a:spcBef>
                <a:spcPct val="30000"/>
              </a:spcBef>
              <a:spcAft>
                <a:spcPct val="0"/>
              </a:spcAft>
              <a:defRPr sz="1100">
                <a:solidFill>
                  <a:schemeClr val="tx1"/>
                </a:solidFill>
                <a:latin typeface="Arial" charset="0"/>
              </a:defRPr>
            </a:lvl6pPr>
            <a:lvl7pPr marL="2794079" indent="-213551" eaLnBrk="0" fontAlgn="base" hangingPunct="0">
              <a:spcBef>
                <a:spcPct val="30000"/>
              </a:spcBef>
              <a:spcAft>
                <a:spcPct val="0"/>
              </a:spcAft>
              <a:defRPr sz="1100">
                <a:solidFill>
                  <a:schemeClr val="tx1"/>
                </a:solidFill>
                <a:latin typeface="Arial" charset="0"/>
              </a:defRPr>
            </a:lvl7pPr>
            <a:lvl8pPr marL="3224167" indent="-213551" eaLnBrk="0" fontAlgn="base" hangingPunct="0">
              <a:spcBef>
                <a:spcPct val="30000"/>
              </a:spcBef>
              <a:spcAft>
                <a:spcPct val="0"/>
              </a:spcAft>
              <a:defRPr sz="1100">
                <a:solidFill>
                  <a:schemeClr val="tx1"/>
                </a:solidFill>
                <a:latin typeface="Arial" charset="0"/>
              </a:defRPr>
            </a:lvl8pPr>
            <a:lvl9pPr marL="3654255" indent="-213551" eaLnBrk="0" fontAlgn="base" hangingPunct="0">
              <a:spcBef>
                <a:spcPct val="30000"/>
              </a:spcBef>
              <a:spcAft>
                <a:spcPct val="0"/>
              </a:spcAft>
              <a:defRPr sz="1100">
                <a:solidFill>
                  <a:schemeClr val="tx1"/>
                </a:solidFill>
                <a:latin typeface="Arial" charset="0"/>
              </a:defRPr>
            </a:lvl9pPr>
          </a:lstStyle>
          <a:p>
            <a:pPr>
              <a:spcBef>
                <a:spcPct val="0"/>
              </a:spcBef>
            </a:pPr>
            <a:fld id="{1C9E4E6D-8B79-4EBF-9FC4-36D8551C66CA}" type="slidenum">
              <a:rPr lang="en-GB" altLang="en-US" sz="1300"/>
              <a:pPr>
                <a:spcBef>
                  <a:spcPct val="0"/>
                </a:spcBef>
              </a:pPr>
              <a:t>17</a:t>
            </a:fld>
            <a:endParaRPr lang="en-GB" altLang="en-US" sz="1300" dirty="0"/>
          </a:p>
        </p:txBody>
      </p:sp>
      <p:sp>
        <p:nvSpPr>
          <p:cNvPr id="32771" name="Rectangle 2">
            <a:extLst>
              <a:ext uri="{FF2B5EF4-FFF2-40B4-BE49-F238E27FC236}">
                <a16:creationId xmlns:a16="http://schemas.microsoft.com/office/drawing/2014/main" id="{BCD5003E-875E-671C-6507-D01ECEBBCB9A}"/>
              </a:ext>
            </a:extLst>
          </p:cNvPr>
          <p:cNvSpPr>
            <a:spLocks noGrp="1" noRot="1" noChangeAspect="1" noChangeArrowheads="1" noTextEdit="1"/>
          </p:cNvSpPr>
          <p:nvPr>
            <p:ph type="sldImg"/>
          </p:nvPr>
        </p:nvSpPr>
        <p:spPr>
          <a:xfrm>
            <a:off x="1336675" y="809625"/>
            <a:ext cx="4346575" cy="3260725"/>
          </a:xfrm>
          <a:ln/>
        </p:spPr>
      </p:sp>
      <p:sp>
        <p:nvSpPr>
          <p:cNvPr id="32772" name="Rectangle 3">
            <a:extLst>
              <a:ext uri="{FF2B5EF4-FFF2-40B4-BE49-F238E27FC236}">
                <a16:creationId xmlns:a16="http://schemas.microsoft.com/office/drawing/2014/main" id="{68E2BB18-BE1E-4DA7-E40D-6AC022921534}"/>
              </a:ext>
            </a:extLst>
          </p:cNvPr>
          <p:cNvSpPr>
            <a:spLocks noGrp="1" noChangeArrowheads="1"/>
          </p:cNvSpPr>
          <p:nvPr>
            <p:ph type="body" idx="1"/>
          </p:nvPr>
        </p:nvSpPr>
        <p:spPr>
          <a:xfrm>
            <a:off x="934302" y="4418206"/>
            <a:ext cx="5141796" cy="3914957"/>
          </a:xfrm>
          <a:noFill/>
        </p:spPr>
        <p:txBody>
          <a:bodyPr/>
          <a:lstStyle/>
          <a:p>
            <a:pPr eaLnBrk="1" hangingPunct="1"/>
            <a:endParaRPr lang="en-US" altLang="en-US" dirty="0"/>
          </a:p>
        </p:txBody>
      </p:sp>
    </p:spTree>
    <p:extLst>
      <p:ext uri="{BB962C8B-B14F-4D97-AF65-F5344CB8AC3E}">
        <p14:creationId xmlns:p14="http://schemas.microsoft.com/office/powerpoint/2010/main" val="3440535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6BE5B-F9C6-788E-3114-D6ED6D2437CB}"/>
            </a:ext>
          </a:extLst>
        </p:cNvPr>
        <p:cNvGrpSpPr/>
        <p:nvPr/>
      </p:nvGrpSpPr>
      <p:grpSpPr>
        <a:xfrm>
          <a:off x="0" y="0"/>
          <a:ext cx="0" cy="0"/>
          <a:chOff x="0" y="0"/>
          <a:chExt cx="0" cy="0"/>
        </a:xfrm>
      </p:grpSpPr>
      <p:sp>
        <p:nvSpPr>
          <p:cNvPr id="32770" name="Rectangle 7">
            <a:extLst>
              <a:ext uri="{FF2B5EF4-FFF2-40B4-BE49-F238E27FC236}">
                <a16:creationId xmlns:a16="http://schemas.microsoft.com/office/drawing/2014/main" id="{25DCABFE-494F-638E-A825-898853C735AF}"/>
              </a:ext>
            </a:extLst>
          </p:cNvPr>
          <p:cNvSpPr>
            <a:spLocks noGrp="1" noChangeArrowheads="1"/>
          </p:cNvSpPr>
          <p:nvPr>
            <p:ph type="sldNum" sz="quarter" idx="5"/>
          </p:nvPr>
        </p:nvSpPr>
        <p:spPr>
          <a:noFill/>
        </p:spPr>
        <p:txBody>
          <a:bodyPr/>
          <a:lstStyle>
            <a:lvl1pPr>
              <a:spcBef>
                <a:spcPct val="30000"/>
              </a:spcBef>
              <a:defRPr sz="1100">
                <a:solidFill>
                  <a:schemeClr val="tx1"/>
                </a:solidFill>
                <a:latin typeface="Arial" charset="0"/>
              </a:defRPr>
            </a:lvl1pPr>
            <a:lvl2pPr marL="697400" indent="-267312">
              <a:spcBef>
                <a:spcPct val="30000"/>
              </a:spcBef>
              <a:defRPr sz="1100">
                <a:solidFill>
                  <a:schemeClr val="tx1"/>
                </a:solidFill>
                <a:latin typeface="Arial" charset="0"/>
              </a:defRPr>
            </a:lvl2pPr>
            <a:lvl3pPr marL="1073727" indent="-213551">
              <a:spcBef>
                <a:spcPct val="30000"/>
              </a:spcBef>
              <a:defRPr sz="1100">
                <a:solidFill>
                  <a:schemeClr val="tx1"/>
                </a:solidFill>
                <a:latin typeface="Arial" charset="0"/>
              </a:defRPr>
            </a:lvl3pPr>
            <a:lvl4pPr marL="1503815" indent="-213551">
              <a:spcBef>
                <a:spcPct val="30000"/>
              </a:spcBef>
              <a:defRPr sz="1100">
                <a:solidFill>
                  <a:schemeClr val="tx1"/>
                </a:solidFill>
                <a:latin typeface="Arial" charset="0"/>
              </a:defRPr>
            </a:lvl4pPr>
            <a:lvl5pPr marL="1933903" indent="-213551">
              <a:spcBef>
                <a:spcPct val="30000"/>
              </a:spcBef>
              <a:defRPr sz="1100">
                <a:solidFill>
                  <a:schemeClr val="tx1"/>
                </a:solidFill>
                <a:latin typeface="Arial" charset="0"/>
              </a:defRPr>
            </a:lvl5pPr>
            <a:lvl6pPr marL="2363991" indent="-213551" eaLnBrk="0" fontAlgn="base" hangingPunct="0">
              <a:spcBef>
                <a:spcPct val="30000"/>
              </a:spcBef>
              <a:spcAft>
                <a:spcPct val="0"/>
              </a:spcAft>
              <a:defRPr sz="1100">
                <a:solidFill>
                  <a:schemeClr val="tx1"/>
                </a:solidFill>
                <a:latin typeface="Arial" charset="0"/>
              </a:defRPr>
            </a:lvl6pPr>
            <a:lvl7pPr marL="2794079" indent="-213551" eaLnBrk="0" fontAlgn="base" hangingPunct="0">
              <a:spcBef>
                <a:spcPct val="30000"/>
              </a:spcBef>
              <a:spcAft>
                <a:spcPct val="0"/>
              </a:spcAft>
              <a:defRPr sz="1100">
                <a:solidFill>
                  <a:schemeClr val="tx1"/>
                </a:solidFill>
                <a:latin typeface="Arial" charset="0"/>
              </a:defRPr>
            </a:lvl7pPr>
            <a:lvl8pPr marL="3224167" indent="-213551" eaLnBrk="0" fontAlgn="base" hangingPunct="0">
              <a:spcBef>
                <a:spcPct val="30000"/>
              </a:spcBef>
              <a:spcAft>
                <a:spcPct val="0"/>
              </a:spcAft>
              <a:defRPr sz="1100">
                <a:solidFill>
                  <a:schemeClr val="tx1"/>
                </a:solidFill>
                <a:latin typeface="Arial" charset="0"/>
              </a:defRPr>
            </a:lvl8pPr>
            <a:lvl9pPr marL="3654255" indent="-213551" eaLnBrk="0" fontAlgn="base" hangingPunct="0">
              <a:spcBef>
                <a:spcPct val="30000"/>
              </a:spcBef>
              <a:spcAft>
                <a:spcPct val="0"/>
              </a:spcAft>
              <a:defRPr sz="1100">
                <a:solidFill>
                  <a:schemeClr val="tx1"/>
                </a:solidFill>
                <a:latin typeface="Arial" charset="0"/>
              </a:defRPr>
            </a:lvl9pPr>
          </a:lstStyle>
          <a:p>
            <a:pPr>
              <a:spcBef>
                <a:spcPct val="0"/>
              </a:spcBef>
            </a:pPr>
            <a:fld id="{1C9E4E6D-8B79-4EBF-9FC4-36D8551C66CA}" type="slidenum">
              <a:rPr lang="en-GB" altLang="en-US" sz="1300"/>
              <a:pPr>
                <a:spcBef>
                  <a:spcPct val="0"/>
                </a:spcBef>
              </a:pPr>
              <a:t>18</a:t>
            </a:fld>
            <a:endParaRPr lang="en-GB" altLang="en-US" sz="1300" dirty="0"/>
          </a:p>
        </p:txBody>
      </p:sp>
      <p:sp>
        <p:nvSpPr>
          <p:cNvPr id="32771" name="Rectangle 2">
            <a:extLst>
              <a:ext uri="{FF2B5EF4-FFF2-40B4-BE49-F238E27FC236}">
                <a16:creationId xmlns:a16="http://schemas.microsoft.com/office/drawing/2014/main" id="{99DB933B-DCD7-4CBC-2903-D9313279D4D7}"/>
              </a:ext>
            </a:extLst>
          </p:cNvPr>
          <p:cNvSpPr>
            <a:spLocks noGrp="1" noRot="1" noChangeAspect="1" noChangeArrowheads="1" noTextEdit="1"/>
          </p:cNvSpPr>
          <p:nvPr>
            <p:ph type="sldImg"/>
          </p:nvPr>
        </p:nvSpPr>
        <p:spPr>
          <a:xfrm>
            <a:off x="1336675" y="809625"/>
            <a:ext cx="4346575" cy="3260725"/>
          </a:xfrm>
          <a:ln/>
        </p:spPr>
      </p:sp>
      <p:sp>
        <p:nvSpPr>
          <p:cNvPr id="32772" name="Rectangle 3">
            <a:extLst>
              <a:ext uri="{FF2B5EF4-FFF2-40B4-BE49-F238E27FC236}">
                <a16:creationId xmlns:a16="http://schemas.microsoft.com/office/drawing/2014/main" id="{EED7A8AB-2FC8-CDB3-4F33-ADF73D604B2E}"/>
              </a:ext>
            </a:extLst>
          </p:cNvPr>
          <p:cNvSpPr>
            <a:spLocks noGrp="1" noChangeArrowheads="1"/>
          </p:cNvSpPr>
          <p:nvPr>
            <p:ph type="body" idx="1"/>
          </p:nvPr>
        </p:nvSpPr>
        <p:spPr>
          <a:xfrm>
            <a:off x="934302" y="4418206"/>
            <a:ext cx="5141796" cy="3914957"/>
          </a:xfrm>
          <a:noFill/>
        </p:spPr>
        <p:txBody>
          <a:bodyPr/>
          <a:lstStyle/>
          <a:p>
            <a:pPr eaLnBrk="1" hangingPunct="1"/>
            <a:endParaRPr lang="en-US" altLang="en-US" dirty="0"/>
          </a:p>
        </p:txBody>
      </p:sp>
    </p:spTree>
    <p:extLst>
      <p:ext uri="{BB962C8B-B14F-4D97-AF65-F5344CB8AC3E}">
        <p14:creationId xmlns:p14="http://schemas.microsoft.com/office/powerpoint/2010/main" val="1815867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B2B4A-282D-7DA4-7E9B-39839762C4DF}"/>
            </a:ext>
          </a:extLst>
        </p:cNvPr>
        <p:cNvGrpSpPr/>
        <p:nvPr/>
      </p:nvGrpSpPr>
      <p:grpSpPr>
        <a:xfrm>
          <a:off x="0" y="0"/>
          <a:ext cx="0" cy="0"/>
          <a:chOff x="0" y="0"/>
          <a:chExt cx="0" cy="0"/>
        </a:xfrm>
      </p:grpSpPr>
      <p:sp>
        <p:nvSpPr>
          <p:cNvPr id="32770" name="Rectangle 7">
            <a:extLst>
              <a:ext uri="{FF2B5EF4-FFF2-40B4-BE49-F238E27FC236}">
                <a16:creationId xmlns:a16="http://schemas.microsoft.com/office/drawing/2014/main" id="{079DA326-D7A1-87CA-6AA5-D1FCDAC5AD26}"/>
              </a:ext>
            </a:extLst>
          </p:cNvPr>
          <p:cNvSpPr>
            <a:spLocks noGrp="1" noChangeArrowheads="1"/>
          </p:cNvSpPr>
          <p:nvPr>
            <p:ph type="sldNum" sz="quarter" idx="5"/>
          </p:nvPr>
        </p:nvSpPr>
        <p:spPr>
          <a:noFill/>
        </p:spPr>
        <p:txBody>
          <a:bodyPr/>
          <a:lstStyle>
            <a:lvl1pPr>
              <a:spcBef>
                <a:spcPct val="30000"/>
              </a:spcBef>
              <a:defRPr sz="1100">
                <a:solidFill>
                  <a:schemeClr val="tx1"/>
                </a:solidFill>
                <a:latin typeface="Arial" charset="0"/>
              </a:defRPr>
            </a:lvl1pPr>
            <a:lvl2pPr marL="697400" indent="-267312">
              <a:spcBef>
                <a:spcPct val="30000"/>
              </a:spcBef>
              <a:defRPr sz="1100">
                <a:solidFill>
                  <a:schemeClr val="tx1"/>
                </a:solidFill>
                <a:latin typeface="Arial" charset="0"/>
              </a:defRPr>
            </a:lvl2pPr>
            <a:lvl3pPr marL="1073727" indent="-213551">
              <a:spcBef>
                <a:spcPct val="30000"/>
              </a:spcBef>
              <a:defRPr sz="1100">
                <a:solidFill>
                  <a:schemeClr val="tx1"/>
                </a:solidFill>
                <a:latin typeface="Arial" charset="0"/>
              </a:defRPr>
            </a:lvl3pPr>
            <a:lvl4pPr marL="1503815" indent="-213551">
              <a:spcBef>
                <a:spcPct val="30000"/>
              </a:spcBef>
              <a:defRPr sz="1100">
                <a:solidFill>
                  <a:schemeClr val="tx1"/>
                </a:solidFill>
                <a:latin typeface="Arial" charset="0"/>
              </a:defRPr>
            </a:lvl4pPr>
            <a:lvl5pPr marL="1933903" indent="-213551">
              <a:spcBef>
                <a:spcPct val="30000"/>
              </a:spcBef>
              <a:defRPr sz="1100">
                <a:solidFill>
                  <a:schemeClr val="tx1"/>
                </a:solidFill>
                <a:latin typeface="Arial" charset="0"/>
              </a:defRPr>
            </a:lvl5pPr>
            <a:lvl6pPr marL="2363991" indent="-213551" eaLnBrk="0" fontAlgn="base" hangingPunct="0">
              <a:spcBef>
                <a:spcPct val="30000"/>
              </a:spcBef>
              <a:spcAft>
                <a:spcPct val="0"/>
              </a:spcAft>
              <a:defRPr sz="1100">
                <a:solidFill>
                  <a:schemeClr val="tx1"/>
                </a:solidFill>
                <a:latin typeface="Arial" charset="0"/>
              </a:defRPr>
            </a:lvl6pPr>
            <a:lvl7pPr marL="2794079" indent="-213551" eaLnBrk="0" fontAlgn="base" hangingPunct="0">
              <a:spcBef>
                <a:spcPct val="30000"/>
              </a:spcBef>
              <a:spcAft>
                <a:spcPct val="0"/>
              </a:spcAft>
              <a:defRPr sz="1100">
                <a:solidFill>
                  <a:schemeClr val="tx1"/>
                </a:solidFill>
                <a:latin typeface="Arial" charset="0"/>
              </a:defRPr>
            </a:lvl7pPr>
            <a:lvl8pPr marL="3224167" indent="-213551" eaLnBrk="0" fontAlgn="base" hangingPunct="0">
              <a:spcBef>
                <a:spcPct val="30000"/>
              </a:spcBef>
              <a:spcAft>
                <a:spcPct val="0"/>
              </a:spcAft>
              <a:defRPr sz="1100">
                <a:solidFill>
                  <a:schemeClr val="tx1"/>
                </a:solidFill>
                <a:latin typeface="Arial" charset="0"/>
              </a:defRPr>
            </a:lvl8pPr>
            <a:lvl9pPr marL="3654255" indent="-213551" eaLnBrk="0" fontAlgn="base" hangingPunct="0">
              <a:spcBef>
                <a:spcPct val="30000"/>
              </a:spcBef>
              <a:spcAft>
                <a:spcPct val="0"/>
              </a:spcAft>
              <a:defRPr sz="1100">
                <a:solidFill>
                  <a:schemeClr val="tx1"/>
                </a:solidFill>
                <a:latin typeface="Arial" charset="0"/>
              </a:defRPr>
            </a:lvl9pPr>
          </a:lstStyle>
          <a:p>
            <a:pPr>
              <a:spcBef>
                <a:spcPct val="0"/>
              </a:spcBef>
            </a:pPr>
            <a:fld id="{1C9E4E6D-8B79-4EBF-9FC4-36D8551C66CA}" type="slidenum">
              <a:rPr lang="en-GB" altLang="en-US" sz="1300"/>
              <a:pPr>
                <a:spcBef>
                  <a:spcPct val="0"/>
                </a:spcBef>
              </a:pPr>
              <a:t>19</a:t>
            </a:fld>
            <a:endParaRPr lang="en-GB" altLang="en-US" sz="1300" dirty="0"/>
          </a:p>
        </p:txBody>
      </p:sp>
      <p:sp>
        <p:nvSpPr>
          <p:cNvPr id="32771" name="Rectangle 2">
            <a:extLst>
              <a:ext uri="{FF2B5EF4-FFF2-40B4-BE49-F238E27FC236}">
                <a16:creationId xmlns:a16="http://schemas.microsoft.com/office/drawing/2014/main" id="{A8ABCFAC-4341-9BE4-65C1-AF81F6F8698B}"/>
              </a:ext>
            </a:extLst>
          </p:cNvPr>
          <p:cNvSpPr>
            <a:spLocks noGrp="1" noRot="1" noChangeAspect="1" noChangeArrowheads="1" noTextEdit="1"/>
          </p:cNvSpPr>
          <p:nvPr>
            <p:ph type="sldImg"/>
          </p:nvPr>
        </p:nvSpPr>
        <p:spPr>
          <a:xfrm>
            <a:off x="1336675" y="809625"/>
            <a:ext cx="4346575" cy="3260725"/>
          </a:xfrm>
          <a:ln/>
        </p:spPr>
      </p:sp>
      <p:sp>
        <p:nvSpPr>
          <p:cNvPr id="32772" name="Rectangle 3">
            <a:extLst>
              <a:ext uri="{FF2B5EF4-FFF2-40B4-BE49-F238E27FC236}">
                <a16:creationId xmlns:a16="http://schemas.microsoft.com/office/drawing/2014/main" id="{D461B431-1F31-8C32-4115-F6C4A83B8DA7}"/>
              </a:ext>
            </a:extLst>
          </p:cNvPr>
          <p:cNvSpPr>
            <a:spLocks noGrp="1" noChangeArrowheads="1"/>
          </p:cNvSpPr>
          <p:nvPr>
            <p:ph type="body" idx="1"/>
          </p:nvPr>
        </p:nvSpPr>
        <p:spPr>
          <a:xfrm>
            <a:off x="934302" y="4418206"/>
            <a:ext cx="5141796" cy="3914957"/>
          </a:xfrm>
          <a:noFill/>
        </p:spPr>
        <p:txBody>
          <a:bodyPr/>
          <a:lstStyle/>
          <a:p>
            <a:pPr eaLnBrk="1" hangingPunct="1"/>
            <a:endParaRPr lang="en-US" altLang="en-US" dirty="0"/>
          </a:p>
        </p:txBody>
      </p:sp>
    </p:spTree>
    <p:extLst>
      <p:ext uri="{BB962C8B-B14F-4D97-AF65-F5344CB8AC3E}">
        <p14:creationId xmlns:p14="http://schemas.microsoft.com/office/powerpoint/2010/main" val="3906072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spcBef>
                <a:spcPct val="30000"/>
              </a:spcBef>
              <a:defRPr sz="1100">
                <a:solidFill>
                  <a:schemeClr val="tx1"/>
                </a:solidFill>
                <a:latin typeface="Arial" charset="0"/>
              </a:defRPr>
            </a:lvl1pPr>
            <a:lvl2pPr marL="697400" indent="-267312">
              <a:spcBef>
                <a:spcPct val="30000"/>
              </a:spcBef>
              <a:defRPr sz="1100">
                <a:solidFill>
                  <a:schemeClr val="tx1"/>
                </a:solidFill>
                <a:latin typeface="Arial" charset="0"/>
              </a:defRPr>
            </a:lvl2pPr>
            <a:lvl3pPr marL="1073727" indent="-213551">
              <a:spcBef>
                <a:spcPct val="30000"/>
              </a:spcBef>
              <a:defRPr sz="1100">
                <a:solidFill>
                  <a:schemeClr val="tx1"/>
                </a:solidFill>
                <a:latin typeface="Arial" charset="0"/>
              </a:defRPr>
            </a:lvl3pPr>
            <a:lvl4pPr marL="1503815" indent="-213551">
              <a:spcBef>
                <a:spcPct val="30000"/>
              </a:spcBef>
              <a:defRPr sz="1100">
                <a:solidFill>
                  <a:schemeClr val="tx1"/>
                </a:solidFill>
                <a:latin typeface="Arial" charset="0"/>
              </a:defRPr>
            </a:lvl4pPr>
            <a:lvl5pPr marL="1933903" indent="-213551">
              <a:spcBef>
                <a:spcPct val="30000"/>
              </a:spcBef>
              <a:defRPr sz="1100">
                <a:solidFill>
                  <a:schemeClr val="tx1"/>
                </a:solidFill>
                <a:latin typeface="Arial" charset="0"/>
              </a:defRPr>
            </a:lvl5pPr>
            <a:lvl6pPr marL="2363991" indent="-213551" eaLnBrk="0" fontAlgn="base" hangingPunct="0">
              <a:spcBef>
                <a:spcPct val="30000"/>
              </a:spcBef>
              <a:spcAft>
                <a:spcPct val="0"/>
              </a:spcAft>
              <a:defRPr sz="1100">
                <a:solidFill>
                  <a:schemeClr val="tx1"/>
                </a:solidFill>
                <a:latin typeface="Arial" charset="0"/>
              </a:defRPr>
            </a:lvl6pPr>
            <a:lvl7pPr marL="2794079" indent="-213551" eaLnBrk="0" fontAlgn="base" hangingPunct="0">
              <a:spcBef>
                <a:spcPct val="30000"/>
              </a:spcBef>
              <a:spcAft>
                <a:spcPct val="0"/>
              </a:spcAft>
              <a:defRPr sz="1100">
                <a:solidFill>
                  <a:schemeClr val="tx1"/>
                </a:solidFill>
                <a:latin typeface="Arial" charset="0"/>
              </a:defRPr>
            </a:lvl7pPr>
            <a:lvl8pPr marL="3224167" indent="-213551" eaLnBrk="0" fontAlgn="base" hangingPunct="0">
              <a:spcBef>
                <a:spcPct val="30000"/>
              </a:spcBef>
              <a:spcAft>
                <a:spcPct val="0"/>
              </a:spcAft>
              <a:defRPr sz="1100">
                <a:solidFill>
                  <a:schemeClr val="tx1"/>
                </a:solidFill>
                <a:latin typeface="Arial" charset="0"/>
              </a:defRPr>
            </a:lvl8pPr>
            <a:lvl9pPr marL="3654255" indent="-213551" eaLnBrk="0" fontAlgn="base" hangingPunct="0">
              <a:spcBef>
                <a:spcPct val="30000"/>
              </a:spcBef>
              <a:spcAft>
                <a:spcPct val="0"/>
              </a:spcAft>
              <a:defRPr sz="1100">
                <a:solidFill>
                  <a:schemeClr val="tx1"/>
                </a:solidFill>
                <a:latin typeface="Arial" charset="0"/>
              </a:defRPr>
            </a:lvl9pPr>
          </a:lstStyle>
          <a:p>
            <a:pPr>
              <a:spcBef>
                <a:spcPct val="0"/>
              </a:spcBef>
            </a:pPr>
            <a:fld id="{1C9E4E6D-8B79-4EBF-9FC4-36D8551C66CA}" type="slidenum">
              <a:rPr lang="en-GB" altLang="en-US" sz="1300"/>
              <a:pPr>
                <a:spcBef>
                  <a:spcPct val="0"/>
                </a:spcBef>
              </a:pPr>
              <a:t>2</a:t>
            </a:fld>
            <a:endParaRPr lang="en-GB" altLang="en-US" sz="1300" dirty="0"/>
          </a:p>
        </p:txBody>
      </p:sp>
      <p:sp>
        <p:nvSpPr>
          <p:cNvPr id="32771" name="Rectangle 2"/>
          <p:cNvSpPr>
            <a:spLocks noGrp="1" noRot="1" noChangeAspect="1" noChangeArrowheads="1" noTextEdit="1"/>
          </p:cNvSpPr>
          <p:nvPr>
            <p:ph type="sldImg"/>
          </p:nvPr>
        </p:nvSpPr>
        <p:spPr>
          <a:xfrm>
            <a:off x="1336675" y="809625"/>
            <a:ext cx="4346575" cy="3260725"/>
          </a:xfrm>
          <a:ln/>
        </p:spPr>
      </p:sp>
      <p:sp>
        <p:nvSpPr>
          <p:cNvPr id="32772" name="Rectangle 3"/>
          <p:cNvSpPr>
            <a:spLocks noGrp="1" noChangeArrowheads="1"/>
          </p:cNvSpPr>
          <p:nvPr>
            <p:ph type="body" idx="1"/>
          </p:nvPr>
        </p:nvSpPr>
        <p:spPr>
          <a:xfrm>
            <a:off x="934302" y="4418206"/>
            <a:ext cx="5141796" cy="3914957"/>
          </a:xfrm>
          <a:noFill/>
        </p:spPr>
        <p:txBody>
          <a:bodyPr/>
          <a:lstStyle/>
          <a:p>
            <a:pPr eaLnBrk="1" hangingPunct="1"/>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EA520-82E3-F9BE-FF0C-4F8B7CE46AD6}"/>
            </a:ext>
          </a:extLst>
        </p:cNvPr>
        <p:cNvGrpSpPr/>
        <p:nvPr/>
      </p:nvGrpSpPr>
      <p:grpSpPr>
        <a:xfrm>
          <a:off x="0" y="0"/>
          <a:ext cx="0" cy="0"/>
          <a:chOff x="0" y="0"/>
          <a:chExt cx="0" cy="0"/>
        </a:xfrm>
      </p:grpSpPr>
      <p:sp>
        <p:nvSpPr>
          <p:cNvPr id="32770" name="Rectangle 7">
            <a:extLst>
              <a:ext uri="{FF2B5EF4-FFF2-40B4-BE49-F238E27FC236}">
                <a16:creationId xmlns:a16="http://schemas.microsoft.com/office/drawing/2014/main" id="{8DB3115C-A978-2EE9-7908-D4ADA36B4B28}"/>
              </a:ext>
            </a:extLst>
          </p:cNvPr>
          <p:cNvSpPr>
            <a:spLocks noGrp="1" noChangeArrowheads="1"/>
          </p:cNvSpPr>
          <p:nvPr>
            <p:ph type="sldNum" sz="quarter" idx="5"/>
          </p:nvPr>
        </p:nvSpPr>
        <p:spPr>
          <a:noFill/>
        </p:spPr>
        <p:txBody>
          <a:bodyPr/>
          <a:lstStyle>
            <a:lvl1pPr>
              <a:spcBef>
                <a:spcPct val="30000"/>
              </a:spcBef>
              <a:defRPr sz="1100">
                <a:solidFill>
                  <a:schemeClr val="tx1"/>
                </a:solidFill>
                <a:latin typeface="Arial" charset="0"/>
              </a:defRPr>
            </a:lvl1pPr>
            <a:lvl2pPr marL="697400" indent="-267312">
              <a:spcBef>
                <a:spcPct val="30000"/>
              </a:spcBef>
              <a:defRPr sz="1100">
                <a:solidFill>
                  <a:schemeClr val="tx1"/>
                </a:solidFill>
                <a:latin typeface="Arial" charset="0"/>
              </a:defRPr>
            </a:lvl2pPr>
            <a:lvl3pPr marL="1073727" indent="-213551">
              <a:spcBef>
                <a:spcPct val="30000"/>
              </a:spcBef>
              <a:defRPr sz="1100">
                <a:solidFill>
                  <a:schemeClr val="tx1"/>
                </a:solidFill>
                <a:latin typeface="Arial" charset="0"/>
              </a:defRPr>
            </a:lvl3pPr>
            <a:lvl4pPr marL="1503815" indent="-213551">
              <a:spcBef>
                <a:spcPct val="30000"/>
              </a:spcBef>
              <a:defRPr sz="1100">
                <a:solidFill>
                  <a:schemeClr val="tx1"/>
                </a:solidFill>
                <a:latin typeface="Arial" charset="0"/>
              </a:defRPr>
            </a:lvl4pPr>
            <a:lvl5pPr marL="1933903" indent="-213551">
              <a:spcBef>
                <a:spcPct val="30000"/>
              </a:spcBef>
              <a:defRPr sz="1100">
                <a:solidFill>
                  <a:schemeClr val="tx1"/>
                </a:solidFill>
                <a:latin typeface="Arial" charset="0"/>
              </a:defRPr>
            </a:lvl5pPr>
            <a:lvl6pPr marL="2363991" indent="-213551" eaLnBrk="0" fontAlgn="base" hangingPunct="0">
              <a:spcBef>
                <a:spcPct val="30000"/>
              </a:spcBef>
              <a:spcAft>
                <a:spcPct val="0"/>
              </a:spcAft>
              <a:defRPr sz="1100">
                <a:solidFill>
                  <a:schemeClr val="tx1"/>
                </a:solidFill>
                <a:latin typeface="Arial" charset="0"/>
              </a:defRPr>
            </a:lvl6pPr>
            <a:lvl7pPr marL="2794079" indent="-213551" eaLnBrk="0" fontAlgn="base" hangingPunct="0">
              <a:spcBef>
                <a:spcPct val="30000"/>
              </a:spcBef>
              <a:spcAft>
                <a:spcPct val="0"/>
              </a:spcAft>
              <a:defRPr sz="1100">
                <a:solidFill>
                  <a:schemeClr val="tx1"/>
                </a:solidFill>
                <a:latin typeface="Arial" charset="0"/>
              </a:defRPr>
            </a:lvl7pPr>
            <a:lvl8pPr marL="3224167" indent="-213551" eaLnBrk="0" fontAlgn="base" hangingPunct="0">
              <a:spcBef>
                <a:spcPct val="30000"/>
              </a:spcBef>
              <a:spcAft>
                <a:spcPct val="0"/>
              </a:spcAft>
              <a:defRPr sz="1100">
                <a:solidFill>
                  <a:schemeClr val="tx1"/>
                </a:solidFill>
                <a:latin typeface="Arial" charset="0"/>
              </a:defRPr>
            </a:lvl8pPr>
            <a:lvl9pPr marL="3654255" indent="-213551" eaLnBrk="0" fontAlgn="base" hangingPunct="0">
              <a:spcBef>
                <a:spcPct val="30000"/>
              </a:spcBef>
              <a:spcAft>
                <a:spcPct val="0"/>
              </a:spcAft>
              <a:defRPr sz="1100">
                <a:solidFill>
                  <a:schemeClr val="tx1"/>
                </a:solidFill>
                <a:latin typeface="Arial" charset="0"/>
              </a:defRPr>
            </a:lvl9pPr>
          </a:lstStyle>
          <a:p>
            <a:pPr>
              <a:spcBef>
                <a:spcPct val="0"/>
              </a:spcBef>
            </a:pPr>
            <a:fld id="{1C9E4E6D-8B79-4EBF-9FC4-36D8551C66CA}" type="slidenum">
              <a:rPr lang="en-GB" altLang="en-US" sz="1300"/>
              <a:pPr>
                <a:spcBef>
                  <a:spcPct val="0"/>
                </a:spcBef>
              </a:pPr>
              <a:t>20</a:t>
            </a:fld>
            <a:endParaRPr lang="en-GB" altLang="en-US" sz="1300" dirty="0"/>
          </a:p>
        </p:txBody>
      </p:sp>
      <p:sp>
        <p:nvSpPr>
          <p:cNvPr id="32771" name="Rectangle 2">
            <a:extLst>
              <a:ext uri="{FF2B5EF4-FFF2-40B4-BE49-F238E27FC236}">
                <a16:creationId xmlns:a16="http://schemas.microsoft.com/office/drawing/2014/main" id="{45E1FA17-33D7-6CC9-173D-26B22ADDFF7F}"/>
              </a:ext>
            </a:extLst>
          </p:cNvPr>
          <p:cNvSpPr>
            <a:spLocks noGrp="1" noRot="1" noChangeAspect="1" noChangeArrowheads="1" noTextEdit="1"/>
          </p:cNvSpPr>
          <p:nvPr>
            <p:ph type="sldImg"/>
          </p:nvPr>
        </p:nvSpPr>
        <p:spPr>
          <a:xfrm>
            <a:off x="1336675" y="809625"/>
            <a:ext cx="4346575" cy="3260725"/>
          </a:xfrm>
          <a:ln/>
        </p:spPr>
      </p:sp>
      <p:sp>
        <p:nvSpPr>
          <p:cNvPr id="32772" name="Rectangle 3">
            <a:extLst>
              <a:ext uri="{FF2B5EF4-FFF2-40B4-BE49-F238E27FC236}">
                <a16:creationId xmlns:a16="http://schemas.microsoft.com/office/drawing/2014/main" id="{321AF677-D0E1-E9FC-50F6-CAD6FA468A87}"/>
              </a:ext>
            </a:extLst>
          </p:cNvPr>
          <p:cNvSpPr>
            <a:spLocks noGrp="1" noChangeArrowheads="1"/>
          </p:cNvSpPr>
          <p:nvPr>
            <p:ph type="body" idx="1"/>
          </p:nvPr>
        </p:nvSpPr>
        <p:spPr>
          <a:xfrm>
            <a:off x="934302" y="4418206"/>
            <a:ext cx="5141796" cy="3914957"/>
          </a:xfrm>
          <a:noFill/>
        </p:spPr>
        <p:txBody>
          <a:bodyPr/>
          <a:lstStyle/>
          <a:p>
            <a:pPr eaLnBrk="1" hangingPunct="1"/>
            <a:endParaRPr lang="en-US" altLang="en-US" dirty="0"/>
          </a:p>
        </p:txBody>
      </p:sp>
    </p:spTree>
    <p:extLst>
      <p:ext uri="{BB962C8B-B14F-4D97-AF65-F5344CB8AC3E}">
        <p14:creationId xmlns:p14="http://schemas.microsoft.com/office/powerpoint/2010/main" val="1563224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E342B-D561-9089-A724-1EFE57EA18D0}"/>
            </a:ext>
          </a:extLst>
        </p:cNvPr>
        <p:cNvGrpSpPr/>
        <p:nvPr/>
      </p:nvGrpSpPr>
      <p:grpSpPr>
        <a:xfrm>
          <a:off x="0" y="0"/>
          <a:ext cx="0" cy="0"/>
          <a:chOff x="0" y="0"/>
          <a:chExt cx="0" cy="0"/>
        </a:xfrm>
      </p:grpSpPr>
      <p:sp>
        <p:nvSpPr>
          <p:cNvPr id="32770" name="Rectangle 7">
            <a:extLst>
              <a:ext uri="{FF2B5EF4-FFF2-40B4-BE49-F238E27FC236}">
                <a16:creationId xmlns:a16="http://schemas.microsoft.com/office/drawing/2014/main" id="{C3313A92-2489-6F78-2494-83FF7026B2B2}"/>
              </a:ext>
            </a:extLst>
          </p:cNvPr>
          <p:cNvSpPr>
            <a:spLocks noGrp="1" noChangeArrowheads="1"/>
          </p:cNvSpPr>
          <p:nvPr>
            <p:ph type="sldNum" sz="quarter" idx="5"/>
          </p:nvPr>
        </p:nvSpPr>
        <p:spPr>
          <a:noFill/>
        </p:spPr>
        <p:txBody>
          <a:bodyPr/>
          <a:lstStyle>
            <a:lvl1pPr>
              <a:spcBef>
                <a:spcPct val="30000"/>
              </a:spcBef>
              <a:defRPr sz="1100">
                <a:solidFill>
                  <a:schemeClr val="tx1"/>
                </a:solidFill>
                <a:latin typeface="Arial" charset="0"/>
              </a:defRPr>
            </a:lvl1pPr>
            <a:lvl2pPr marL="697400" indent="-267312">
              <a:spcBef>
                <a:spcPct val="30000"/>
              </a:spcBef>
              <a:defRPr sz="1100">
                <a:solidFill>
                  <a:schemeClr val="tx1"/>
                </a:solidFill>
                <a:latin typeface="Arial" charset="0"/>
              </a:defRPr>
            </a:lvl2pPr>
            <a:lvl3pPr marL="1073727" indent="-213551">
              <a:spcBef>
                <a:spcPct val="30000"/>
              </a:spcBef>
              <a:defRPr sz="1100">
                <a:solidFill>
                  <a:schemeClr val="tx1"/>
                </a:solidFill>
                <a:latin typeface="Arial" charset="0"/>
              </a:defRPr>
            </a:lvl3pPr>
            <a:lvl4pPr marL="1503815" indent="-213551">
              <a:spcBef>
                <a:spcPct val="30000"/>
              </a:spcBef>
              <a:defRPr sz="1100">
                <a:solidFill>
                  <a:schemeClr val="tx1"/>
                </a:solidFill>
                <a:latin typeface="Arial" charset="0"/>
              </a:defRPr>
            </a:lvl4pPr>
            <a:lvl5pPr marL="1933903" indent="-213551">
              <a:spcBef>
                <a:spcPct val="30000"/>
              </a:spcBef>
              <a:defRPr sz="1100">
                <a:solidFill>
                  <a:schemeClr val="tx1"/>
                </a:solidFill>
                <a:latin typeface="Arial" charset="0"/>
              </a:defRPr>
            </a:lvl5pPr>
            <a:lvl6pPr marL="2363991" indent="-213551" eaLnBrk="0" fontAlgn="base" hangingPunct="0">
              <a:spcBef>
                <a:spcPct val="30000"/>
              </a:spcBef>
              <a:spcAft>
                <a:spcPct val="0"/>
              </a:spcAft>
              <a:defRPr sz="1100">
                <a:solidFill>
                  <a:schemeClr val="tx1"/>
                </a:solidFill>
                <a:latin typeface="Arial" charset="0"/>
              </a:defRPr>
            </a:lvl6pPr>
            <a:lvl7pPr marL="2794079" indent="-213551" eaLnBrk="0" fontAlgn="base" hangingPunct="0">
              <a:spcBef>
                <a:spcPct val="30000"/>
              </a:spcBef>
              <a:spcAft>
                <a:spcPct val="0"/>
              </a:spcAft>
              <a:defRPr sz="1100">
                <a:solidFill>
                  <a:schemeClr val="tx1"/>
                </a:solidFill>
                <a:latin typeface="Arial" charset="0"/>
              </a:defRPr>
            </a:lvl7pPr>
            <a:lvl8pPr marL="3224167" indent="-213551" eaLnBrk="0" fontAlgn="base" hangingPunct="0">
              <a:spcBef>
                <a:spcPct val="30000"/>
              </a:spcBef>
              <a:spcAft>
                <a:spcPct val="0"/>
              </a:spcAft>
              <a:defRPr sz="1100">
                <a:solidFill>
                  <a:schemeClr val="tx1"/>
                </a:solidFill>
                <a:latin typeface="Arial" charset="0"/>
              </a:defRPr>
            </a:lvl8pPr>
            <a:lvl9pPr marL="3654255" indent="-213551" eaLnBrk="0" fontAlgn="base" hangingPunct="0">
              <a:spcBef>
                <a:spcPct val="30000"/>
              </a:spcBef>
              <a:spcAft>
                <a:spcPct val="0"/>
              </a:spcAft>
              <a:defRPr sz="1100">
                <a:solidFill>
                  <a:schemeClr val="tx1"/>
                </a:solidFill>
                <a:latin typeface="Arial" charset="0"/>
              </a:defRPr>
            </a:lvl9pPr>
          </a:lstStyle>
          <a:p>
            <a:pPr>
              <a:spcBef>
                <a:spcPct val="0"/>
              </a:spcBef>
            </a:pPr>
            <a:fld id="{1C9E4E6D-8B79-4EBF-9FC4-36D8551C66CA}" type="slidenum">
              <a:rPr lang="en-GB" altLang="en-US" sz="1300"/>
              <a:pPr>
                <a:spcBef>
                  <a:spcPct val="0"/>
                </a:spcBef>
              </a:pPr>
              <a:t>21</a:t>
            </a:fld>
            <a:endParaRPr lang="en-GB" altLang="en-US" sz="1300" dirty="0"/>
          </a:p>
        </p:txBody>
      </p:sp>
      <p:sp>
        <p:nvSpPr>
          <p:cNvPr id="32771" name="Rectangle 2">
            <a:extLst>
              <a:ext uri="{FF2B5EF4-FFF2-40B4-BE49-F238E27FC236}">
                <a16:creationId xmlns:a16="http://schemas.microsoft.com/office/drawing/2014/main" id="{5DED7881-74B8-BA0D-F97B-E1D44EDCD9A5}"/>
              </a:ext>
            </a:extLst>
          </p:cNvPr>
          <p:cNvSpPr>
            <a:spLocks noGrp="1" noRot="1" noChangeAspect="1" noChangeArrowheads="1" noTextEdit="1"/>
          </p:cNvSpPr>
          <p:nvPr>
            <p:ph type="sldImg"/>
          </p:nvPr>
        </p:nvSpPr>
        <p:spPr>
          <a:xfrm>
            <a:off x="1336675" y="809625"/>
            <a:ext cx="4346575" cy="3260725"/>
          </a:xfrm>
          <a:ln/>
        </p:spPr>
      </p:sp>
      <p:sp>
        <p:nvSpPr>
          <p:cNvPr id="32772" name="Rectangle 3">
            <a:extLst>
              <a:ext uri="{FF2B5EF4-FFF2-40B4-BE49-F238E27FC236}">
                <a16:creationId xmlns:a16="http://schemas.microsoft.com/office/drawing/2014/main" id="{83710C8D-1055-E73B-87A6-8692DCD0D3D3}"/>
              </a:ext>
            </a:extLst>
          </p:cNvPr>
          <p:cNvSpPr>
            <a:spLocks noGrp="1" noChangeArrowheads="1"/>
          </p:cNvSpPr>
          <p:nvPr>
            <p:ph type="body" idx="1"/>
          </p:nvPr>
        </p:nvSpPr>
        <p:spPr>
          <a:xfrm>
            <a:off x="934302" y="4418206"/>
            <a:ext cx="5141796" cy="3914957"/>
          </a:xfrm>
          <a:noFill/>
        </p:spPr>
        <p:txBody>
          <a:bodyPr/>
          <a:lstStyle/>
          <a:p>
            <a:pPr eaLnBrk="1" hangingPunct="1"/>
            <a:endParaRPr lang="en-US" altLang="en-US" dirty="0"/>
          </a:p>
        </p:txBody>
      </p:sp>
    </p:spTree>
    <p:extLst>
      <p:ext uri="{BB962C8B-B14F-4D97-AF65-F5344CB8AC3E}">
        <p14:creationId xmlns:p14="http://schemas.microsoft.com/office/powerpoint/2010/main" val="20017076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spcBef>
                <a:spcPct val="30000"/>
              </a:spcBef>
              <a:defRPr sz="1100">
                <a:solidFill>
                  <a:schemeClr val="tx1"/>
                </a:solidFill>
                <a:latin typeface="Arial" charset="0"/>
              </a:defRPr>
            </a:lvl1pPr>
            <a:lvl2pPr marL="697400" indent="-267312">
              <a:spcBef>
                <a:spcPct val="30000"/>
              </a:spcBef>
              <a:defRPr sz="1100">
                <a:solidFill>
                  <a:schemeClr val="tx1"/>
                </a:solidFill>
                <a:latin typeface="Arial" charset="0"/>
              </a:defRPr>
            </a:lvl2pPr>
            <a:lvl3pPr marL="1073727" indent="-213551">
              <a:spcBef>
                <a:spcPct val="30000"/>
              </a:spcBef>
              <a:defRPr sz="1100">
                <a:solidFill>
                  <a:schemeClr val="tx1"/>
                </a:solidFill>
                <a:latin typeface="Arial" charset="0"/>
              </a:defRPr>
            </a:lvl3pPr>
            <a:lvl4pPr marL="1503815" indent="-213551">
              <a:spcBef>
                <a:spcPct val="30000"/>
              </a:spcBef>
              <a:defRPr sz="1100">
                <a:solidFill>
                  <a:schemeClr val="tx1"/>
                </a:solidFill>
                <a:latin typeface="Arial" charset="0"/>
              </a:defRPr>
            </a:lvl4pPr>
            <a:lvl5pPr marL="1933903" indent="-213551">
              <a:spcBef>
                <a:spcPct val="30000"/>
              </a:spcBef>
              <a:defRPr sz="1100">
                <a:solidFill>
                  <a:schemeClr val="tx1"/>
                </a:solidFill>
                <a:latin typeface="Arial" charset="0"/>
              </a:defRPr>
            </a:lvl5pPr>
            <a:lvl6pPr marL="2363991" indent="-213551" eaLnBrk="0" fontAlgn="base" hangingPunct="0">
              <a:spcBef>
                <a:spcPct val="30000"/>
              </a:spcBef>
              <a:spcAft>
                <a:spcPct val="0"/>
              </a:spcAft>
              <a:defRPr sz="1100">
                <a:solidFill>
                  <a:schemeClr val="tx1"/>
                </a:solidFill>
                <a:latin typeface="Arial" charset="0"/>
              </a:defRPr>
            </a:lvl6pPr>
            <a:lvl7pPr marL="2794079" indent="-213551" eaLnBrk="0" fontAlgn="base" hangingPunct="0">
              <a:spcBef>
                <a:spcPct val="30000"/>
              </a:spcBef>
              <a:spcAft>
                <a:spcPct val="0"/>
              </a:spcAft>
              <a:defRPr sz="1100">
                <a:solidFill>
                  <a:schemeClr val="tx1"/>
                </a:solidFill>
                <a:latin typeface="Arial" charset="0"/>
              </a:defRPr>
            </a:lvl7pPr>
            <a:lvl8pPr marL="3224167" indent="-213551" eaLnBrk="0" fontAlgn="base" hangingPunct="0">
              <a:spcBef>
                <a:spcPct val="30000"/>
              </a:spcBef>
              <a:spcAft>
                <a:spcPct val="0"/>
              </a:spcAft>
              <a:defRPr sz="1100">
                <a:solidFill>
                  <a:schemeClr val="tx1"/>
                </a:solidFill>
                <a:latin typeface="Arial" charset="0"/>
              </a:defRPr>
            </a:lvl8pPr>
            <a:lvl9pPr marL="3654255" indent="-213551" eaLnBrk="0" fontAlgn="base" hangingPunct="0">
              <a:spcBef>
                <a:spcPct val="30000"/>
              </a:spcBef>
              <a:spcAft>
                <a:spcPct val="0"/>
              </a:spcAft>
              <a:defRPr sz="1100">
                <a:solidFill>
                  <a:schemeClr val="tx1"/>
                </a:solidFill>
                <a:latin typeface="Arial" charset="0"/>
              </a:defRPr>
            </a:lvl9pPr>
          </a:lstStyle>
          <a:p>
            <a:pPr>
              <a:spcBef>
                <a:spcPct val="0"/>
              </a:spcBef>
            </a:pPr>
            <a:fld id="{1C9E4E6D-8B79-4EBF-9FC4-36D8551C66CA}" type="slidenum">
              <a:rPr lang="en-GB" altLang="en-US" sz="1300"/>
              <a:pPr>
                <a:spcBef>
                  <a:spcPct val="0"/>
                </a:spcBef>
              </a:pPr>
              <a:t>22</a:t>
            </a:fld>
            <a:endParaRPr lang="en-GB" altLang="en-US" sz="1300" dirty="0"/>
          </a:p>
        </p:txBody>
      </p:sp>
      <p:sp>
        <p:nvSpPr>
          <p:cNvPr id="32771" name="Rectangle 2"/>
          <p:cNvSpPr>
            <a:spLocks noGrp="1" noRot="1" noChangeAspect="1" noChangeArrowheads="1" noTextEdit="1"/>
          </p:cNvSpPr>
          <p:nvPr>
            <p:ph type="sldImg"/>
          </p:nvPr>
        </p:nvSpPr>
        <p:spPr>
          <a:xfrm>
            <a:off x="1336675" y="809625"/>
            <a:ext cx="4346575" cy="3260725"/>
          </a:xfrm>
          <a:ln/>
        </p:spPr>
      </p:sp>
      <p:sp>
        <p:nvSpPr>
          <p:cNvPr id="32772" name="Rectangle 3"/>
          <p:cNvSpPr>
            <a:spLocks noGrp="1" noChangeArrowheads="1"/>
          </p:cNvSpPr>
          <p:nvPr>
            <p:ph type="body" idx="1"/>
          </p:nvPr>
        </p:nvSpPr>
        <p:spPr>
          <a:xfrm>
            <a:off x="934302" y="4418206"/>
            <a:ext cx="5141796" cy="3914957"/>
          </a:xfrm>
          <a:noFill/>
        </p:spPr>
        <p:txBody>
          <a:bodyPr/>
          <a:lstStyle/>
          <a:p>
            <a:pPr eaLnBrk="1" hangingPunct="1"/>
            <a:endParaRPr lang="en-US" altLang="en-US" dirty="0"/>
          </a:p>
        </p:txBody>
      </p:sp>
    </p:spTree>
    <p:extLst>
      <p:ext uri="{BB962C8B-B14F-4D97-AF65-F5344CB8AC3E}">
        <p14:creationId xmlns:p14="http://schemas.microsoft.com/office/powerpoint/2010/main" val="3659721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94402-EFEA-97A7-082A-6C9BD78EC01E}"/>
            </a:ext>
          </a:extLst>
        </p:cNvPr>
        <p:cNvGrpSpPr/>
        <p:nvPr/>
      </p:nvGrpSpPr>
      <p:grpSpPr>
        <a:xfrm>
          <a:off x="0" y="0"/>
          <a:ext cx="0" cy="0"/>
          <a:chOff x="0" y="0"/>
          <a:chExt cx="0" cy="0"/>
        </a:xfrm>
      </p:grpSpPr>
      <p:sp>
        <p:nvSpPr>
          <p:cNvPr id="32770" name="Rectangle 7">
            <a:extLst>
              <a:ext uri="{FF2B5EF4-FFF2-40B4-BE49-F238E27FC236}">
                <a16:creationId xmlns:a16="http://schemas.microsoft.com/office/drawing/2014/main" id="{E64E7AF6-6830-B1E7-D161-F9498F8E118D}"/>
              </a:ext>
            </a:extLst>
          </p:cNvPr>
          <p:cNvSpPr>
            <a:spLocks noGrp="1" noChangeArrowheads="1"/>
          </p:cNvSpPr>
          <p:nvPr>
            <p:ph type="sldNum" sz="quarter" idx="5"/>
          </p:nvPr>
        </p:nvSpPr>
        <p:spPr>
          <a:noFill/>
        </p:spPr>
        <p:txBody>
          <a:bodyPr/>
          <a:lstStyle>
            <a:lvl1pPr>
              <a:spcBef>
                <a:spcPct val="30000"/>
              </a:spcBef>
              <a:defRPr sz="1100">
                <a:solidFill>
                  <a:schemeClr val="tx1"/>
                </a:solidFill>
                <a:latin typeface="Arial" charset="0"/>
              </a:defRPr>
            </a:lvl1pPr>
            <a:lvl2pPr marL="697400" indent="-267312">
              <a:spcBef>
                <a:spcPct val="30000"/>
              </a:spcBef>
              <a:defRPr sz="1100">
                <a:solidFill>
                  <a:schemeClr val="tx1"/>
                </a:solidFill>
                <a:latin typeface="Arial" charset="0"/>
              </a:defRPr>
            </a:lvl2pPr>
            <a:lvl3pPr marL="1073727" indent="-213551">
              <a:spcBef>
                <a:spcPct val="30000"/>
              </a:spcBef>
              <a:defRPr sz="1100">
                <a:solidFill>
                  <a:schemeClr val="tx1"/>
                </a:solidFill>
                <a:latin typeface="Arial" charset="0"/>
              </a:defRPr>
            </a:lvl3pPr>
            <a:lvl4pPr marL="1503815" indent="-213551">
              <a:spcBef>
                <a:spcPct val="30000"/>
              </a:spcBef>
              <a:defRPr sz="1100">
                <a:solidFill>
                  <a:schemeClr val="tx1"/>
                </a:solidFill>
                <a:latin typeface="Arial" charset="0"/>
              </a:defRPr>
            </a:lvl4pPr>
            <a:lvl5pPr marL="1933903" indent="-213551">
              <a:spcBef>
                <a:spcPct val="30000"/>
              </a:spcBef>
              <a:defRPr sz="1100">
                <a:solidFill>
                  <a:schemeClr val="tx1"/>
                </a:solidFill>
                <a:latin typeface="Arial" charset="0"/>
              </a:defRPr>
            </a:lvl5pPr>
            <a:lvl6pPr marL="2363991" indent="-213551" eaLnBrk="0" fontAlgn="base" hangingPunct="0">
              <a:spcBef>
                <a:spcPct val="30000"/>
              </a:spcBef>
              <a:spcAft>
                <a:spcPct val="0"/>
              </a:spcAft>
              <a:defRPr sz="1100">
                <a:solidFill>
                  <a:schemeClr val="tx1"/>
                </a:solidFill>
                <a:latin typeface="Arial" charset="0"/>
              </a:defRPr>
            </a:lvl6pPr>
            <a:lvl7pPr marL="2794079" indent="-213551" eaLnBrk="0" fontAlgn="base" hangingPunct="0">
              <a:spcBef>
                <a:spcPct val="30000"/>
              </a:spcBef>
              <a:spcAft>
                <a:spcPct val="0"/>
              </a:spcAft>
              <a:defRPr sz="1100">
                <a:solidFill>
                  <a:schemeClr val="tx1"/>
                </a:solidFill>
                <a:latin typeface="Arial" charset="0"/>
              </a:defRPr>
            </a:lvl7pPr>
            <a:lvl8pPr marL="3224167" indent="-213551" eaLnBrk="0" fontAlgn="base" hangingPunct="0">
              <a:spcBef>
                <a:spcPct val="30000"/>
              </a:spcBef>
              <a:spcAft>
                <a:spcPct val="0"/>
              </a:spcAft>
              <a:defRPr sz="1100">
                <a:solidFill>
                  <a:schemeClr val="tx1"/>
                </a:solidFill>
                <a:latin typeface="Arial" charset="0"/>
              </a:defRPr>
            </a:lvl8pPr>
            <a:lvl9pPr marL="3654255" indent="-213551" eaLnBrk="0" fontAlgn="base" hangingPunct="0">
              <a:spcBef>
                <a:spcPct val="30000"/>
              </a:spcBef>
              <a:spcAft>
                <a:spcPct val="0"/>
              </a:spcAft>
              <a:defRPr sz="1100">
                <a:solidFill>
                  <a:schemeClr val="tx1"/>
                </a:solidFill>
                <a:latin typeface="Arial" charset="0"/>
              </a:defRPr>
            </a:lvl9pPr>
          </a:lstStyle>
          <a:p>
            <a:pPr>
              <a:spcBef>
                <a:spcPct val="0"/>
              </a:spcBef>
            </a:pPr>
            <a:fld id="{1C9E4E6D-8B79-4EBF-9FC4-36D8551C66CA}" type="slidenum">
              <a:rPr lang="en-GB" altLang="en-US" sz="1300"/>
              <a:pPr>
                <a:spcBef>
                  <a:spcPct val="0"/>
                </a:spcBef>
              </a:pPr>
              <a:t>3</a:t>
            </a:fld>
            <a:endParaRPr lang="en-GB" altLang="en-US" sz="1300" dirty="0"/>
          </a:p>
        </p:txBody>
      </p:sp>
      <p:sp>
        <p:nvSpPr>
          <p:cNvPr id="32771" name="Rectangle 2">
            <a:extLst>
              <a:ext uri="{FF2B5EF4-FFF2-40B4-BE49-F238E27FC236}">
                <a16:creationId xmlns:a16="http://schemas.microsoft.com/office/drawing/2014/main" id="{2C3447D0-796F-C545-3001-5E519E1E81A4}"/>
              </a:ext>
            </a:extLst>
          </p:cNvPr>
          <p:cNvSpPr>
            <a:spLocks noGrp="1" noRot="1" noChangeAspect="1" noChangeArrowheads="1" noTextEdit="1"/>
          </p:cNvSpPr>
          <p:nvPr>
            <p:ph type="sldImg"/>
          </p:nvPr>
        </p:nvSpPr>
        <p:spPr>
          <a:xfrm>
            <a:off x="1336675" y="809625"/>
            <a:ext cx="4346575" cy="3260725"/>
          </a:xfrm>
          <a:ln/>
        </p:spPr>
      </p:sp>
      <p:sp>
        <p:nvSpPr>
          <p:cNvPr id="32772" name="Rectangle 3">
            <a:extLst>
              <a:ext uri="{FF2B5EF4-FFF2-40B4-BE49-F238E27FC236}">
                <a16:creationId xmlns:a16="http://schemas.microsoft.com/office/drawing/2014/main" id="{BA5D6C46-850A-5A97-B575-B87E8198862D}"/>
              </a:ext>
            </a:extLst>
          </p:cNvPr>
          <p:cNvSpPr>
            <a:spLocks noGrp="1" noChangeArrowheads="1"/>
          </p:cNvSpPr>
          <p:nvPr>
            <p:ph type="body" idx="1"/>
          </p:nvPr>
        </p:nvSpPr>
        <p:spPr>
          <a:xfrm>
            <a:off x="934302" y="4418206"/>
            <a:ext cx="5141796" cy="3914957"/>
          </a:xfrm>
          <a:noFill/>
        </p:spPr>
        <p:txBody>
          <a:bodyPr/>
          <a:lstStyle/>
          <a:p>
            <a:pPr eaLnBrk="1" hangingPunct="1"/>
            <a:endParaRPr lang="en-US" altLang="en-US" dirty="0"/>
          </a:p>
        </p:txBody>
      </p:sp>
    </p:spTree>
    <p:extLst>
      <p:ext uri="{BB962C8B-B14F-4D97-AF65-F5344CB8AC3E}">
        <p14:creationId xmlns:p14="http://schemas.microsoft.com/office/powerpoint/2010/main" val="3355483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0B8CB-0BA7-A8BE-E41E-1268B3943989}"/>
            </a:ext>
          </a:extLst>
        </p:cNvPr>
        <p:cNvGrpSpPr/>
        <p:nvPr/>
      </p:nvGrpSpPr>
      <p:grpSpPr>
        <a:xfrm>
          <a:off x="0" y="0"/>
          <a:ext cx="0" cy="0"/>
          <a:chOff x="0" y="0"/>
          <a:chExt cx="0" cy="0"/>
        </a:xfrm>
      </p:grpSpPr>
      <p:sp>
        <p:nvSpPr>
          <p:cNvPr id="32770" name="Rectangle 7">
            <a:extLst>
              <a:ext uri="{FF2B5EF4-FFF2-40B4-BE49-F238E27FC236}">
                <a16:creationId xmlns:a16="http://schemas.microsoft.com/office/drawing/2014/main" id="{99F3EC18-1FFE-BB6D-0E17-4763C0DF3B30}"/>
              </a:ext>
            </a:extLst>
          </p:cNvPr>
          <p:cNvSpPr>
            <a:spLocks noGrp="1" noChangeArrowheads="1"/>
          </p:cNvSpPr>
          <p:nvPr>
            <p:ph type="sldNum" sz="quarter" idx="5"/>
          </p:nvPr>
        </p:nvSpPr>
        <p:spPr>
          <a:noFill/>
        </p:spPr>
        <p:txBody>
          <a:bodyPr/>
          <a:lstStyle>
            <a:lvl1pPr>
              <a:spcBef>
                <a:spcPct val="30000"/>
              </a:spcBef>
              <a:defRPr sz="1100">
                <a:solidFill>
                  <a:schemeClr val="tx1"/>
                </a:solidFill>
                <a:latin typeface="Arial" charset="0"/>
              </a:defRPr>
            </a:lvl1pPr>
            <a:lvl2pPr marL="697400" indent="-267312">
              <a:spcBef>
                <a:spcPct val="30000"/>
              </a:spcBef>
              <a:defRPr sz="1100">
                <a:solidFill>
                  <a:schemeClr val="tx1"/>
                </a:solidFill>
                <a:latin typeface="Arial" charset="0"/>
              </a:defRPr>
            </a:lvl2pPr>
            <a:lvl3pPr marL="1073727" indent="-213551">
              <a:spcBef>
                <a:spcPct val="30000"/>
              </a:spcBef>
              <a:defRPr sz="1100">
                <a:solidFill>
                  <a:schemeClr val="tx1"/>
                </a:solidFill>
                <a:latin typeface="Arial" charset="0"/>
              </a:defRPr>
            </a:lvl3pPr>
            <a:lvl4pPr marL="1503815" indent="-213551">
              <a:spcBef>
                <a:spcPct val="30000"/>
              </a:spcBef>
              <a:defRPr sz="1100">
                <a:solidFill>
                  <a:schemeClr val="tx1"/>
                </a:solidFill>
                <a:latin typeface="Arial" charset="0"/>
              </a:defRPr>
            </a:lvl4pPr>
            <a:lvl5pPr marL="1933903" indent="-213551">
              <a:spcBef>
                <a:spcPct val="30000"/>
              </a:spcBef>
              <a:defRPr sz="1100">
                <a:solidFill>
                  <a:schemeClr val="tx1"/>
                </a:solidFill>
                <a:latin typeface="Arial" charset="0"/>
              </a:defRPr>
            </a:lvl5pPr>
            <a:lvl6pPr marL="2363991" indent="-213551" eaLnBrk="0" fontAlgn="base" hangingPunct="0">
              <a:spcBef>
                <a:spcPct val="30000"/>
              </a:spcBef>
              <a:spcAft>
                <a:spcPct val="0"/>
              </a:spcAft>
              <a:defRPr sz="1100">
                <a:solidFill>
                  <a:schemeClr val="tx1"/>
                </a:solidFill>
                <a:latin typeface="Arial" charset="0"/>
              </a:defRPr>
            </a:lvl6pPr>
            <a:lvl7pPr marL="2794079" indent="-213551" eaLnBrk="0" fontAlgn="base" hangingPunct="0">
              <a:spcBef>
                <a:spcPct val="30000"/>
              </a:spcBef>
              <a:spcAft>
                <a:spcPct val="0"/>
              </a:spcAft>
              <a:defRPr sz="1100">
                <a:solidFill>
                  <a:schemeClr val="tx1"/>
                </a:solidFill>
                <a:latin typeface="Arial" charset="0"/>
              </a:defRPr>
            </a:lvl7pPr>
            <a:lvl8pPr marL="3224167" indent="-213551" eaLnBrk="0" fontAlgn="base" hangingPunct="0">
              <a:spcBef>
                <a:spcPct val="30000"/>
              </a:spcBef>
              <a:spcAft>
                <a:spcPct val="0"/>
              </a:spcAft>
              <a:defRPr sz="1100">
                <a:solidFill>
                  <a:schemeClr val="tx1"/>
                </a:solidFill>
                <a:latin typeface="Arial" charset="0"/>
              </a:defRPr>
            </a:lvl8pPr>
            <a:lvl9pPr marL="3654255" indent="-213551" eaLnBrk="0" fontAlgn="base" hangingPunct="0">
              <a:spcBef>
                <a:spcPct val="30000"/>
              </a:spcBef>
              <a:spcAft>
                <a:spcPct val="0"/>
              </a:spcAft>
              <a:defRPr sz="1100">
                <a:solidFill>
                  <a:schemeClr val="tx1"/>
                </a:solidFill>
                <a:latin typeface="Arial" charset="0"/>
              </a:defRPr>
            </a:lvl9pPr>
          </a:lstStyle>
          <a:p>
            <a:pPr>
              <a:spcBef>
                <a:spcPct val="0"/>
              </a:spcBef>
            </a:pPr>
            <a:fld id="{1C9E4E6D-8B79-4EBF-9FC4-36D8551C66CA}" type="slidenum">
              <a:rPr lang="en-GB" altLang="en-US" sz="1300"/>
              <a:pPr>
                <a:spcBef>
                  <a:spcPct val="0"/>
                </a:spcBef>
              </a:pPr>
              <a:t>4</a:t>
            </a:fld>
            <a:endParaRPr lang="en-GB" altLang="en-US" sz="1300" dirty="0"/>
          </a:p>
        </p:txBody>
      </p:sp>
      <p:sp>
        <p:nvSpPr>
          <p:cNvPr id="32771" name="Rectangle 2">
            <a:extLst>
              <a:ext uri="{FF2B5EF4-FFF2-40B4-BE49-F238E27FC236}">
                <a16:creationId xmlns:a16="http://schemas.microsoft.com/office/drawing/2014/main" id="{46645DAF-ABA5-C9C6-6CF4-80B489CF7AE5}"/>
              </a:ext>
            </a:extLst>
          </p:cNvPr>
          <p:cNvSpPr>
            <a:spLocks noGrp="1" noRot="1" noChangeAspect="1" noChangeArrowheads="1" noTextEdit="1"/>
          </p:cNvSpPr>
          <p:nvPr>
            <p:ph type="sldImg"/>
          </p:nvPr>
        </p:nvSpPr>
        <p:spPr>
          <a:xfrm>
            <a:off x="1336675" y="809625"/>
            <a:ext cx="4346575" cy="3260725"/>
          </a:xfrm>
          <a:ln/>
        </p:spPr>
      </p:sp>
      <p:sp>
        <p:nvSpPr>
          <p:cNvPr id="32772" name="Rectangle 3">
            <a:extLst>
              <a:ext uri="{FF2B5EF4-FFF2-40B4-BE49-F238E27FC236}">
                <a16:creationId xmlns:a16="http://schemas.microsoft.com/office/drawing/2014/main" id="{5629B5EF-703B-7949-7862-527799A4EEF6}"/>
              </a:ext>
            </a:extLst>
          </p:cNvPr>
          <p:cNvSpPr>
            <a:spLocks noGrp="1" noChangeArrowheads="1"/>
          </p:cNvSpPr>
          <p:nvPr>
            <p:ph type="body" idx="1"/>
          </p:nvPr>
        </p:nvSpPr>
        <p:spPr>
          <a:xfrm>
            <a:off x="934302" y="4418206"/>
            <a:ext cx="5141796" cy="3914957"/>
          </a:xfrm>
          <a:noFill/>
        </p:spPr>
        <p:txBody>
          <a:bodyPr/>
          <a:lstStyle/>
          <a:p>
            <a:pPr eaLnBrk="1" hangingPunct="1"/>
            <a:endParaRPr lang="en-US" altLang="en-US" dirty="0"/>
          </a:p>
        </p:txBody>
      </p:sp>
    </p:spTree>
    <p:extLst>
      <p:ext uri="{BB962C8B-B14F-4D97-AF65-F5344CB8AC3E}">
        <p14:creationId xmlns:p14="http://schemas.microsoft.com/office/powerpoint/2010/main" val="840560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1C9BB-F209-819F-62F1-1D77A82E97D4}"/>
            </a:ext>
          </a:extLst>
        </p:cNvPr>
        <p:cNvGrpSpPr/>
        <p:nvPr/>
      </p:nvGrpSpPr>
      <p:grpSpPr>
        <a:xfrm>
          <a:off x="0" y="0"/>
          <a:ext cx="0" cy="0"/>
          <a:chOff x="0" y="0"/>
          <a:chExt cx="0" cy="0"/>
        </a:xfrm>
      </p:grpSpPr>
      <p:sp>
        <p:nvSpPr>
          <p:cNvPr id="32770" name="Rectangle 7">
            <a:extLst>
              <a:ext uri="{FF2B5EF4-FFF2-40B4-BE49-F238E27FC236}">
                <a16:creationId xmlns:a16="http://schemas.microsoft.com/office/drawing/2014/main" id="{0406A912-139A-A1E2-C706-A6058BD414C8}"/>
              </a:ext>
            </a:extLst>
          </p:cNvPr>
          <p:cNvSpPr>
            <a:spLocks noGrp="1" noChangeArrowheads="1"/>
          </p:cNvSpPr>
          <p:nvPr>
            <p:ph type="sldNum" sz="quarter" idx="5"/>
          </p:nvPr>
        </p:nvSpPr>
        <p:spPr>
          <a:noFill/>
        </p:spPr>
        <p:txBody>
          <a:bodyPr/>
          <a:lstStyle>
            <a:lvl1pPr>
              <a:spcBef>
                <a:spcPct val="30000"/>
              </a:spcBef>
              <a:defRPr sz="1100">
                <a:solidFill>
                  <a:schemeClr val="tx1"/>
                </a:solidFill>
                <a:latin typeface="Arial" charset="0"/>
              </a:defRPr>
            </a:lvl1pPr>
            <a:lvl2pPr marL="697400" indent="-267312">
              <a:spcBef>
                <a:spcPct val="30000"/>
              </a:spcBef>
              <a:defRPr sz="1100">
                <a:solidFill>
                  <a:schemeClr val="tx1"/>
                </a:solidFill>
                <a:latin typeface="Arial" charset="0"/>
              </a:defRPr>
            </a:lvl2pPr>
            <a:lvl3pPr marL="1073727" indent="-213551">
              <a:spcBef>
                <a:spcPct val="30000"/>
              </a:spcBef>
              <a:defRPr sz="1100">
                <a:solidFill>
                  <a:schemeClr val="tx1"/>
                </a:solidFill>
                <a:latin typeface="Arial" charset="0"/>
              </a:defRPr>
            </a:lvl3pPr>
            <a:lvl4pPr marL="1503815" indent="-213551">
              <a:spcBef>
                <a:spcPct val="30000"/>
              </a:spcBef>
              <a:defRPr sz="1100">
                <a:solidFill>
                  <a:schemeClr val="tx1"/>
                </a:solidFill>
                <a:latin typeface="Arial" charset="0"/>
              </a:defRPr>
            </a:lvl4pPr>
            <a:lvl5pPr marL="1933903" indent="-213551">
              <a:spcBef>
                <a:spcPct val="30000"/>
              </a:spcBef>
              <a:defRPr sz="1100">
                <a:solidFill>
                  <a:schemeClr val="tx1"/>
                </a:solidFill>
                <a:latin typeface="Arial" charset="0"/>
              </a:defRPr>
            </a:lvl5pPr>
            <a:lvl6pPr marL="2363991" indent="-213551" eaLnBrk="0" fontAlgn="base" hangingPunct="0">
              <a:spcBef>
                <a:spcPct val="30000"/>
              </a:spcBef>
              <a:spcAft>
                <a:spcPct val="0"/>
              </a:spcAft>
              <a:defRPr sz="1100">
                <a:solidFill>
                  <a:schemeClr val="tx1"/>
                </a:solidFill>
                <a:latin typeface="Arial" charset="0"/>
              </a:defRPr>
            </a:lvl6pPr>
            <a:lvl7pPr marL="2794079" indent="-213551" eaLnBrk="0" fontAlgn="base" hangingPunct="0">
              <a:spcBef>
                <a:spcPct val="30000"/>
              </a:spcBef>
              <a:spcAft>
                <a:spcPct val="0"/>
              </a:spcAft>
              <a:defRPr sz="1100">
                <a:solidFill>
                  <a:schemeClr val="tx1"/>
                </a:solidFill>
                <a:latin typeface="Arial" charset="0"/>
              </a:defRPr>
            </a:lvl7pPr>
            <a:lvl8pPr marL="3224167" indent="-213551" eaLnBrk="0" fontAlgn="base" hangingPunct="0">
              <a:spcBef>
                <a:spcPct val="30000"/>
              </a:spcBef>
              <a:spcAft>
                <a:spcPct val="0"/>
              </a:spcAft>
              <a:defRPr sz="1100">
                <a:solidFill>
                  <a:schemeClr val="tx1"/>
                </a:solidFill>
                <a:latin typeface="Arial" charset="0"/>
              </a:defRPr>
            </a:lvl8pPr>
            <a:lvl9pPr marL="3654255" indent="-213551" eaLnBrk="0" fontAlgn="base" hangingPunct="0">
              <a:spcBef>
                <a:spcPct val="30000"/>
              </a:spcBef>
              <a:spcAft>
                <a:spcPct val="0"/>
              </a:spcAft>
              <a:defRPr sz="1100">
                <a:solidFill>
                  <a:schemeClr val="tx1"/>
                </a:solidFill>
                <a:latin typeface="Arial" charset="0"/>
              </a:defRPr>
            </a:lvl9pPr>
          </a:lstStyle>
          <a:p>
            <a:pPr>
              <a:spcBef>
                <a:spcPct val="0"/>
              </a:spcBef>
            </a:pPr>
            <a:fld id="{1C9E4E6D-8B79-4EBF-9FC4-36D8551C66CA}" type="slidenum">
              <a:rPr lang="en-GB" altLang="en-US" sz="1300"/>
              <a:pPr>
                <a:spcBef>
                  <a:spcPct val="0"/>
                </a:spcBef>
              </a:pPr>
              <a:t>5</a:t>
            </a:fld>
            <a:endParaRPr lang="en-GB" altLang="en-US" sz="1300" dirty="0"/>
          </a:p>
        </p:txBody>
      </p:sp>
      <p:sp>
        <p:nvSpPr>
          <p:cNvPr id="32771" name="Rectangle 2">
            <a:extLst>
              <a:ext uri="{FF2B5EF4-FFF2-40B4-BE49-F238E27FC236}">
                <a16:creationId xmlns:a16="http://schemas.microsoft.com/office/drawing/2014/main" id="{8865B92A-12DC-2B86-71F8-40220748C862}"/>
              </a:ext>
            </a:extLst>
          </p:cNvPr>
          <p:cNvSpPr>
            <a:spLocks noGrp="1" noRot="1" noChangeAspect="1" noChangeArrowheads="1" noTextEdit="1"/>
          </p:cNvSpPr>
          <p:nvPr>
            <p:ph type="sldImg"/>
          </p:nvPr>
        </p:nvSpPr>
        <p:spPr>
          <a:xfrm>
            <a:off x="1336675" y="809625"/>
            <a:ext cx="4346575" cy="3260725"/>
          </a:xfrm>
          <a:ln/>
        </p:spPr>
      </p:sp>
      <p:sp>
        <p:nvSpPr>
          <p:cNvPr id="32772" name="Rectangle 3">
            <a:extLst>
              <a:ext uri="{FF2B5EF4-FFF2-40B4-BE49-F238E27FC236}">
                <a16:creationId xmlns:a16="http://schemas.microsoft.com/office/drawing/2014/main" id="{98881A1F-F063-B02C-6E05-5A5E875E50E8}"/>
              </a:ext>
            </a:extLst>
          </p:cNvPr>
          <p:cNvSpPr>
            <a:spLocks noGrp="1" noChangeArrowheads="1"/>
          </p:cNvSpPr>
          <p:nvPr>
            <p:ph type="body" idx="1"/>
          </p:nvPr>
        </p:nvSpPr>
        <p:spPr>
          <a:xfrm>
            <a:off x="934302" y="4418206"/>
            <a:ext cx="5141796" cy="3914957"/>
          </a:xfrm>
          <a:noFill/>
        </p:spPr>
        <p:txBody>
          <a:bodyPr/>
          <a:lstStyle/>
          <a:p>
            <a:pPr eaLnBrk="1" hangingPunct="1"/>
            <a:endParaRPr lang="en-US" altLang="en-US" dirty="0"/>
          </a:p>
        </p:txBody>
      </p:sp>
    </p:spTree>
    <p:extLst>
      <p:ext uri="{BB962C8B-B14F-4D97-AF65-F5344CB8AC3E}">
        <p14:creationId xmlns:p14="http://schemas.microsoft.com/office/powerpoint/2010/main" val="782542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0004E-DD50-7923-7DDD-4CAA5646B345}"/>
            </a:ext>
          </a:extLst>
        </p:cNvPr>
        <p:cNvGrpSpPr/>
        <p:nvPr/>
      </p:nvGrpSpPr>
      <p:grpSpPr>
        <a:xfrm>
          <a:off x="0" y="0"/>
          <a:ext cx="0" cy="0"/>
          <a:chOff x="0" y="0"/>
          <a:chExt cx="0" cy="0"/>
        </a:xfrm>
      </p:grpSpPr>
      <p:sp>
        <p:nvSpPr>
          <p:cNvPr id="32770" name="Rectangle 7">
            <a:extLst>
              <a:ext uri="{FF2B5EF4-FFF2-40B4-BE49-F238E27FC236}">
                <a16:creationId xmlns:a16="http://schemas.microsoft.com/office/drawing/2014/main" id="{CB8B4C52-CE2D-C01F-0A65-D7DED025DC3B}"/>
              </a:ext>
            </a:extLst>
          </p:cNvPr>
          <p:cNvSpPr>
            <a:spLocks noGrp="1" noChangeArrowheads="1"/>
          </p:cNvSpPr>
          <p:nvPr>
            <p:ph type="sldNum" sz="quarter" idx="5"/>
          </p:nvPr>
        </p:nvSpPr>
        <p:spPr>
          <a:noFill/>
        </p:spPr>
        <p:txBody>
          <a:bodyPr/>
          <a:lstStyle>
            <a:lvl1pPr>
              <a:spcBef>
                <a:spcPct val="30000"/>
              </a:spcBef>
              <a:defRPr sz="1100">
                <a:solidFill>
                  <a:schemeClr val="tx1"/>
                </a:solidFill>
                <a:latin typeface="Arial" charset="0"/>
              </a:defRPr>
            </a:lvl1pPr>
            <a:lvl2pPr marL="697400" indent="-267312">
              <a:spcBef>
                <a:spcPct val="30000"/>
              </a:spcBef>
              <a:defRPr sz="1100">
                <a:solidFill>
                  <a:schemeClr val="tx1"/>
                </a:solidFill>
                <a:latin typeface="Arial" charset="0"/>
              </a:defRPr>
            </a:lvl2pPr>
            <a:lvl3pPr marL="1073727" indent="-213551">
              <a:spcBef>
                <a:spcPct val="30000"/>
              </a:spcBef>
              <a:defRPr sz="1100">
                <a:solidFill>
                  <a:schemeClr val="tx1"/>
                </a:solidFill>
                <a:latin typeface="Arial" charset="0"/>
              </a:defRPr>
            </a:lvl3pPr>
            <a:lvl4pPr marL="1503815" indent="-213551">
              <a:spcBef>
                <a:spcPct val="30000"/>
              </a:spcBef>
              <a:defRPr sz="1100">
                <a:solidFill>
                  <a:schemeClr val="tx1"/>
                </a:solidFill>
                <a:latin typeface="Arial" charset="0"/>
              </a:defRPr>
            </a:lvl4pPr>
            <a:lvl5pPr marL="1933903" indent="-213551">
              <a:spcBef>
                <a:spcPct val="30000"/>
              </a:spcBef>
              <a:defRPr sz="1100">
                <a:solidFill>
                  <a:schemeClr val="tx1"/>
                </a:solidFill>
                <a:latin typeface="Arial" charset="0"/>
              </a:defRPr>
            </a:lvl5pPr>
            <a:lvl6pPr marL="2363991" indent="-213551" eaLnBrk="0" fontAlgn="base" hangingPunct="0">
              <a:spcBef>
                <a:spcPct val="30000"/>
              </a:spcBef>
              <a:spcAft>
                <a:spcPct val="0"/>
              </a:spcAft>
              <a:defRPr sz="1100">
                <a:solidFill>
                  <a:schemeClr val="tx1"/>
                </a:solidFill>
                <a:latin typeface="Arial" charset="0"/>
              </a:defRPr>
            </a:lvl6pPr>
            <a:lvl7pPr marL="2794079" indent="-213551" eaLnBrk="0" fontAlgn="base" hangingPunct="0">
              <a:spcBef>
                <a:spcPct val="30000"/>
              </a:spcBef>
              <a:spcAft>
                <a:spcPct val="0"/>
              </a:spcAft>
              <a:defRPr sz="1100">
                <a:solidFill>
                  <a:schemeClr val="tx1"/>
                </a:solidFill>
                <a:latin typeface="Arial" charset="0"/>
              </a:defRPr>
            </a:lvl7pPr>
            <a:lvl8pPr marL="3224167" indent="-213551" eaLnBrk="0" fontAlgn="base" hangingPunct="0">
              <a:spcBef>
                <a:spcPct val="30000"/>
              </a:spcBef>
              <a:spcAft>
                <a:spcPct val="0"/>
              </a:spcAft>
              <a:defRPr sz="1100">
                <a:solidFill>
                  <a:schemeClr val="tx1"/>
                </a:solidFill>
                <a:latin typeface="Arial" charset="0"/>
              </a:defRPr>
            </a:lvl8pPr>
            <a:lvl9pPr marL="3654255" indent="-213551" eaLnBrk="0" fontAlgn="base" hangingPunct="0">
              <a:spcBef>
                <a:spcPct val="30000"/>
              </a:spcBef>
              <a:spcAft>
                <a:spcPct val="0"/>
              </a:spcAft>
              <a:defRPr sz="1100">
                <a:solidFill>
                  <a:schemeClr val="tx1"/>
                </a:solidFill>
                <a:latin typeface="Arial" charset="0"/>
              </a:defRPr>
            </a:lvl9pPr>
          </a:lstStyle>
          <a:p>
            <a:pPr>
              <a:spcBef>
                <a:spcPct val="0"/>
              </a:spcBef>
            </a:pPr>
            <a:fld id="{1C9E4E6D-8B79-4EBF-9FC4-36D8551C66CA}" type="slidenum">
              <a:rPr lang="en-GB" altLang="en-US" sz="1300"/>
              <a:pPr>
                <a:spcBef>
                  <a:spcPct val="0"/>
                </a:spcBef>
              </a:pPr>
              <a:t>6</a:t>
            </a:fld>
            <a:endParaRPr lang="en-GB" altLang="en-US" sz="1300" dirty="0"/>
          </a:p>
        </p:txBody>
      </p:sp>
      <p:sp>
        <p:nvSpPr>
          <p:cNvPr id="32771" name="Rectangle 2">
            <a:extLst>
              <a:ext uri="{FF2B5EF4-FFF2-40B4-BE49-F238E27FC236}">
                <a16:creationId xmlns:a16="http://schemas.microsoft.com/office/drawing/2014/main" id="{64B55045-692A-1397-45A6-A635D2599F16}"/>
              </a:ext>
            </a:extLst>
          </p:cNvPr>
          <p:cNvSpPr>
            <a:spLocks noGrp="1" noRot="1" noChangeAspect="1" noChangeArrowheads="1" noTextEdit="1"/>
          </p:cNvSpPr>
          <p:nvPr>
            <p:ph type="sldImg"/>
          </p:nvPr>
        </p:nvSpPr>
        <p:spPr>
          <a:xfrm>
            <a:off x="1336675" y="809625"/>
            <a:ext cx="4346575" cy="3260725"/>
          </a:xfrm>
          <a:ln/>
        </p:spPr>
      </p:sp>
      <p:sp>
        <p:nvSpPr>
          <p:cNvPr id="32772" name="Rectangle 3">
            <a:extLst>
              <a:ext uri="{FF2B5EF4-FFF2-40B4-BE49-F238E27FC236}">
                <a16:creationId xmlns:a16="http://schemas.microsoft.com/office/drawing/2014/main" id="{CB7B78F7-6E8D-5A42-2CC1-F21AD4BAC337}"/>
              </a:ext>
            </a:extLst>
          </p:cNvPr>
          <p:cNvSpPr>
            <a:spLocks noGrp="1" noChangeArrowheads="1"/>
          </p:cNvSpPr>
          <p:nvPr>
            <p:ph type="body" idx="1"/>
          </p:nvPr>
        </p:nvSpPr>
        <p:spPr>
          <a:xfrm>
            <a:off x="934302" y="4418206"/>
            <a:ext cx="5141796" cy="3914957"/>
          </a:xfrm>
          <a:noFill/>
        </p:spPr>
        <p:txBody>
          <a:bodyPr/>
          <a:lstStyle/>
          <a:p>
            <a:pPr eaLnBrk="1" hangingPunct="1"/>
            <a:endParaRPr lang="en-US" altLang="en-US" dirty="0"/>
          </a:p>
        </p:txBody>
      </p:sp>
    </p:spTree>
    <p:extLst>
      <p:ext uri="{BB962C8B-B14F-4D97-AF65-F5344CB8AC3E}">
        <p14:creationId xmlns:p14="http://schemas.microsoft.com/office/powerpoint/2010/main" val="3550936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18F2D-A405-67D4-9BE5-61893E658B2D}"/>
            </a:ext>
          </a:extLst>
        </p:cNvPr>
        <p:cNvGrpSpPr/>
        <p:nvPr/>
      </p:nvGrpSpPr>
      <p:grpSpPr>
        <a:xfrm>
          <a:off x="0" y="0"/>
          <a:ext cx="0" cy="0"/>
          <a:chOff x="0" y="0"/>
          <a:chExt cx="0" cy="0"/>
        </a:xfrm>
      </p:grpSpPr>
      <p:sp>
        <p:nvSpPr>
          <p:cNvPr id="32770" name="Rectangle 7">
            <a:extLst>
              <a:ext uri="{FF2B5EF4-FFF2-40B4-BE49-F238E27FC236}">
                <a16:creationId xmlns:a16="http://schemas.microsoft.com/office/drawing/2014/main" id="{90B59F5D-F980-2550-7270-F05C086E9BEB}"/>
              </a:ext>
            </a:extLst>
          </p:cNvPr>
          <p:cNvSpPr>
            <a:spLocks noGrp="1" noChangeArrowheads="1"/>
          </p:cNvSpPr>
          <p:nvPr>
            <p:ph type="sldNum" sz="quarter" idx="5"/>
          </p:nvPr>
        </p:nvSpPr>
        <p:spPr>
          <a:noFill/>
        </p:spPr>
        <p:txBody>
          <a:bodyPr/>
          <a:lstStyle>
            <a:lvl1pPr>
              <a:spcBef>
                <a:spcPct val="30000"/>
              </a:spcBef>
              <a:defRPr sz="1100">
                <a:solidFill>
                  <a:schemeClr val="tx1"/>
                </a:solidFill>
                <a:latin typeface="Arial" charset="0"/>
              </a:defRPr>
            </a:lvl1pPr>
            <a:lvl2pPr marL="697400" indent="-267312">
              <a:spcBef>
                <a:spcPct val="30000"/>
              </a:spcBef>
              <a:defRPr sz="1100">
                <a:solidFill>
                  <a:schemeClr val="tx1"/>
                </a:solidFill>
                <a:latin typeface="Arial" charset="0"/>
              </a:defRPr>
            </a:lvl2pPr>
            <a:lvl3pPr marL="1073727" indent="-213551">
              <a:spcBef>
                <a:spcPct val="30000"/>
              </a:spcBef>
              <a:defRPr sz="1100">
                <a:solidFill>
                  <a:schemeClr val="tx1"/>
                </a:solidFill>
                <a:latin typeface="Arial" charset="0"/>
              </a:defRPr>
            </a:lvl3pPr>
            <a:lvl4pPr marL="1503815" indent="-213551">
              <a:spcBef>
                <a:spcPct val="30000"/>
              </a:spcBef>
              <a:defRPr sz="1100">
                <a:solidFill>
                  <a:schemeClr val="tx1"/>
                </a:solidFill>
                <a:latin typeface="Arial" charset="0"/>
              </a:defRPr>
            </a:lvl4pPr>
            <a:lvl5pPr marL="1933903" indent="-213551">
              <a:spcBef>
                <a:spcPct val="30000"/>
              </a:spcBef>
              <a:defRPr sz="1100">
                <a:solidFill>
                  <a:schemeClr val="tx1"/>
                </a:solidFill>
                <a:latin typeface="Arial" charset="0"/>
              </a:defRPr>
            </a:lvl5pPr>
            <a:lvl6pPr marL="2363991" indent="-213551" eaLnBrk="0" fontAlgn="base" hangingPunct="0">
              <a:spcBef>
                <a:spcPct val="30000"/>
              </a:spcBef>
              <a:spcAft>
                <a:spcPct val="0"/>
              </a:spcAft>
              <a:defRPr sz="1100">
                <a:solidFill>
                  <a:schemeClr val="tx1"/>
                </a:solidFill>
                <a:latin typeface="Arial" charset="0"/>
              </a:defRPr>
            </a:lvl6pPr>
            <a:lvl7pPr marL="2794079" indent="-213551" eaLnBrk="0" fontAlgn="base" hangingPunct="0">
              <a:spcBef>
                <a:spcPct val="30000"/>
              </a:spcBef>
              <a:spcAft>
                <a:spcPct val="0"/>
              </a:spcAft>
              <a:defRPr sz="1100">
                <a:solidFill>
                  <a:schemeClr val="tx1"/>
                </a:solidFill>
                <a:latin typeface="Arial" charset="0"/>
              </a:defRPr>
            </a:lvl7pPr>
            <a:lvl8pPr marL="3224167" indent="-213551" eaLnBrk="0" fontAlgn="base" hangingPunct="0">
              <a:spcBef>
                <a:spcPct val="30000"/>
              </a:spcBef>
              <a:spcAft>
                <a:spcPct val="0"/>
              </a:spcAft>
              <a:defRPr sz="1100">
                <a:solidFill>
                  <a:schemeClr val="tx1"/>
                </a:solidFill>
                <a:latin typeface="Arial" charset="0"/>
              </a:defRPr>
            </a:lvl8pPr>
            <a:lvl9pPr marL="3654255" indent="-213551" eaLnBrk="0" fontAlgn="base" hangingPunct="0">
              <a:spcBef>
                <a:spcPct val="30000"/>
              </a:spcBef>
              <a:spcAft>
                <a:spcPct val="0"/>
              </a:spcAft>
              <a:defRPr sz="1100">
                <a:solidFill>
                  <a:schemeClr val="tx1"/>
                </a:solidFill>
                <a:latin typeface="Arial" charset="0"/>
              </a:defRPr>
            </a:lvl9pPr>
          </a:lstStyle>
          <a:p>
            <a:pPr>
              <a:spcBef>
                <a:spcPct val="0"/>
              </a:spcBef>
            </a:pPr>
            <a:fld id="{1C9E4E6D-8B79-4EBF-9FC4-36D8551C66CA}" type="slidenum">
              <a:rPr lang="en-GB" altLang="en-US" sz="1300"/>
              <a:pPr>
                <a:spcBef>
                  <a:spcPct val="0"/>
                </a:spcBef>
              </a:pPr>
              <a:t>7</a:t>
            </a:fld>
            <a:endParaRPr lang="en-GB" altLang="en-US" sz="1300" dirty="0"/>
          </a:p>
        </p:txBody>
      </p:sp>
      <p:sp>
        <p:nvSpPr>
          <p:cNvPr id="32771" name="Rectangle 2">
            <a:extLst>
              <a:ext uri="{FF2B5EF4-FFF2-40B4-BE49-F238E27FC236}">
                <a16:creationId xmlns:a16="http://schemas.microsoft.com/office/drawing/2014/main" id="{ADF2CD10-490A-EC6B-4F5E-090DB6250483}"/>
              </a:ext>
            </a:extLst>
          </p:cNvPr>
          <p:cNvSpPr>
            <a:spLocks noGrp="1" noRot="1" noChangeAspect="1" noChangeArrowheads="1" noTextEdit="1"/>
          </p:cNvSpPr>
          <p:nvPr>
            <p:ph type="sldImg"/>
          </p:nvPr>
        </p:nvSpPr>
        <p:spPr>
          <a:xfrm>
            <a:off x="1336675" y="809625"/>
            <a:ext cx="4346575" cy="3260725"/>
          </a:xfrm>
          <a:ln/>
        </p:spPr>
      </p:sp>
      <p:sp>
        <p:nvSpPr>
          <p:cNvPr id="32772" name="Rectangle 3">
            <a:extLst>
              <a:ext uri="{FF2B5EF4-FFF2-40B4-BE49-F238E27FC236}">
                <a16:creationId xmlns:a16="http://schemas.microsoft.com/office/drawing/2014/main" id="{93574071-7156-3491-07A5-ED643D318179}"/>
              </a:ext>
            </a:extLst>
          </p:cNvPr>
          <p:cNvSpPr>
            <a:spLocks noGrp="1" noChangeArrowheads="1"/>
          </p:cNvSpPr>
          <p:nvPr>
            <p:ph type="body" idx="1"/>
          </p:nvPr>
        </p:nvSpPr>
        <p:spPr>
          <a:xfrm>
            <a:off x="934302" y="4418206"/>
            <a:ext cx="5141796" cy="3914957"/>
          </a:xfrm>
          <a:noFill/>
        </p:spPr>
        <p:txBody>
          <a:bodyPr/>
          <a:lstStyle/>
          <a:p>
            <a:pPr eaLnBrk="1" hangingPunct="1"/>
            <a:endParaRPr lang="en-US" altLang="en-US" dirty="0"/>
          </a:p>
        </p:txBody>
      </p:sp>
    </p:spTree>
    <p:extLst>
      <p:ext uri="{BB962C8B-B14F-4D97-AF65-F5344CB8AC3E}">
        <p14:creationId xmlns:p14="http://schemas.microsoft.com/office/powerpoint/2010/main" val="94576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A17E2-147A-EB27-E654-3B1866FACFFB}"/>
            </a:ext>
          </a:extLst>
        </p:cNvPr>
        <p:cNvGrpSpPr/>
        <p:nvPr/>
      </p:nvGrpSpPr>
      <p:grpSpPr>
        <a:xfrm>
          <a:off x="0" y="0"/>
          <a:ext cx="0" cy="0"/>
          <a:chOff x="0" y="0"/>
          <a:chExt cx="0" cy="0"/>
        </a:xfrm>
      </p:grpSpPr>
      <p:sp>
        <p:nvSpPr>
          <p:cNvPr id="32770" name="Rectangle 7">
            <a:extLst>
              <a:ext uri="{FF2B5EF4-FFF2-40B4-BE49-F238E27FC236}">
                <a16:creationId xmlns:a16="http://schemas.microsoft.com/office/drawing/2014/main" id="{93AA95DE-8E35-406B-1C71-1FDD55F78AE7}"/>
              </a:ext>
            </a:extLst>
          </p:cNvPr>
          <p:cNvSpPr>
            <a:spLocks noGrp="1" noChangeArrowheads="1"/>
          </p:cNvSpPr>
          <p:nvPr>
            <p:ph type="sldNum" sz="quarter" idx="5"/>
          </p:nvPr>
        </p:nvSpPr>
        <p:spPr>
          <a:noFill/>
        </p:spPr>
        <p:txBody>
          <a:bodyPr/>
          <a:lstStyle>
            <a:lvl1pPr>
              <a:spcBef>
                <a:spcPct val="30000"/>
              </a:spcBef>
              <a:defRPr sz="1100">
                <a:solidFill>
                  <a:schemeClr val="tx1"/>
                </a:solidFill>
                <a:latin typeface="Arial" charset="0"/>
              </a:defRPr>
            </a:lvl1pPr>
            <a:lvl2pPr marL="697400" indent="-267312">
              <a:spcBef>
                <a:spcPct val="30000"/>
              </a:spcBef>
              <a:defRPr sz="1100">
                <a:solidFill>
                  <a:schemeClr val="tx1"/>
                </a:solidFill>
                <a:latin typeface="Arial" charset="0"/>
              </a:defRPr>
            </a:lvl2pPr>
            <a:lvl3pPr marL="1073727" indent="-213551">
              <a:spcBef>
                <a:spcPct val="30000"/>
              </a:spcBef>
              <a:defRPr sz="1100">
                <a:solidFill>
                  <a:schemeClr val="tx1"/>
                </a:solidFill>
                <a:latin typeface="Arial" charset="0"/>
              </a:defRPr>
            </a:lvl3pPr>
            <a:lvl4pPr marL="1503815" indent="-213551">
              <a:spcBef>
                <a:spcPct val="30000"/>
              </a:spcBef>
              <a:defRPr sz="1100">
                <a:solidFill>
                  <a:schemeClr val="tx1"/>
                </a:solidFill>
                <a:latin typeface="Arial" charset="0"/>
              </a:defRPr>
            </a:lvl4pPr>
            <a:lvl5pPr marL="1933903" indent="-213551">
              <a:spcBef>
                <a:spcPct val="30000"/>
              </a:spcBef>
              <a:defRPr sz="1100">
                <a:solidFill>
                  <a:schemeClr val="tx1"/>
                </a:solidFill>
                <a:latin typeface="Arial" charset="0"/>
              </a:defRPr>
            </a:lvl5pPr>
            <a:lvl6pPr marL="2363991" indent="-213551" eaLnBrk="0" fontAlgn="base" hangingPunct="0">
              <a:spcBef>
                <a:spcPct val="30000"/>
              </a:spcBef>
              <a:spcAft>
                <a:spcPct val="0"/>
              </a:spcAft>
              <a:defRPr sz="1100">
                <a:solidFill>
                  <a:schemeClr val="tx1"/>
                </a:solidFill>
                <a:latin typeface="Arial" charset="0"/>
              </a:defRPr>
            </a:lvl6pPr>
            <a:lvl7pPr marL="2794079" indent="-213551" eaLnBrk="0" fontAlgn="base" hangingPunct="0">
              <a:spcBef>
                <a:spcPct val="30000"/>
              </a:spcBef>
              <a:spcAft>
                <a:spcPct val="0"/>
              </a:spcAft>
              <a:defRPr sz="1100">
                <a:solidFill>
                  <a:schemeClr val="tx1"/>
                </a:solidFill>
                <a:latin typeface="Arial" charset="0"/>
              </a:defRPr>
            </a:lvl7pPr>
            <a:lvl8pPr marL="3224167" indent="-213551" eaLnBrk="0" fontAlgn="base" hangingPunct="0">
              <a:spcBef>
                <a:spcPct val="30000"/>
              </a:spcBef>
              <a:spcAft>
                <a:spcPct val="0"/>
              </a:spcAft>
              <a:defRPr sz="1100">
                <a:solidFill>
                  <a:schemeClr val="tx1"/>
                </a:solidFill>
                <a:latin typeface="Arial" charset="0"/>
              </a:defRPr>
            </a:lvl8pPr>
            <a:lvl9pPr marL="3654255" indent="-213551" eaLnBrk="0" fontAlgn="base" hangingPunct="0">
              <a:spcBef>
                <a:spcPct val="30000"/>
              </a:spcBef>
              <a:spcAft>
                <a:spcPct val="0"/>
              </a:spcAft>
              <a:defRPr sz="1100">
                <a:solidFill>
                  <a:schemeClr val="tx1"/>
                </a:solidFill>
                <a:latin typeface="Arial" charset="0"/>
              </a:defRPr>
            </a:lvl9pPr>
          </a:lstStyle>
          <a:p>
            <a:pPr>
              <a:spcBef>
                <a:spcPct val="0"/>
              </a:spcBef>
            </a:pPr>
            <a:fld id="{1C9E4E6D-8B79-4EBF-9FC4-36D8551C66CA}" type="slidenum">
              <a:rPr lang="en-GB" altLang="en-US" sz="1300"/>
              <a:pPr>
                <a:spcBef>
                  <a:spcPct val="0"/>
                </a:spcBef>
              </a:pPr>
              <a:t>8</a:t>
            </a:fld>
            <a:endParaRPr lang="en-GB" altLang="en-US" sz="1300" dirty="0"/>
          </a:p>
        </p:txBody>
      </p:sp>
      <p:sp>
        <p:nvSpPr>
          <p:cNvPr id="32771" name="Rectangle 2">
            <a:extLst>
              <a:ext uri="{FF2B5EF4-FFF2-40B4-BE49-F238E27FC236}">
                <a16:creationId xmlns:a16="http://schemas.microsoft.com/office/drawing/2014/main" id="{00EB079B-AB71-03A2-BD5D-5735E593E87C}"/>
              </a:ext>
            </a:extLst>
          </p:cNvPr>
          <p:cNvSpPr>
            <a:spLocks noGrp="1" noRot="1" noChangeAspect="1" noChangeArrowheads="1" noTextEdit="1"/>
          </p:cNvSpPr>
          <p:nvPr>
            <p:ph type="sldImg"/>
          </p:nvPr>
        </p:nvSpPr>
        <p:spPr>
          <a:xfrm>
            <a:off x="1336675" y="809625"/>
            <a:ext cx="4346575" cy="3260725"/>
          </a:xfrm>
          <a:ln/>
        </p:spPr>
      </p:sp>
      <p:sp>
        <p:nvSpPr>
          <p:cNvPr id="32772" name="Rectangle 3">
            <a:extLst>
              <a:ext uri="{FF2B5EF4-FFF2-40B4-BE49-F238E27FC236}">
                <a16:creationId xmlns:a16="http://schemas.microsoft.com/office/drawing/2014/main" id="{A86FD0A4-8A33-C003-AF53-B76E24FEBF38}"/>
              </a:ext>
            </a:extLst>
          </p:cNvPr>
          <p:cNvSpPr>
            <a:spLocks noGrp="1" noChangeArrowheads="1"/>
          </p:cNvSpPr>
          <p:nvPr>
            <p:ph type="body" idx="1"/>
          </p:nvPr>
        </p:nvSpPr>
        <p:spPr>
          <a:xfrm>
            <a:off x="934302" y="4418206"/>
            <a:ext cx="5141796" cy="3914957"/>
          </a:xfrm>
          <a:noFill/>
        </p:spPr>
        <p:txBody>
          <a:bodyPr/>
          <a:lstStyle/>
          <a:p>
            <a:pPr eaLnBrk="1" hangingPunct="1"/>
            <a:endParaRPr lang="en-US" altLang="en-US" dirty="0"/>
          </a:p>
        </p:txBody>
      </p:sp>
    </p:spTree>
    <p:extLst>
      <p:ext uri="{BB962C8B-B14F-4D97-AF65-F5344CB8AC3E}">
        <p14:creationId xmlns:p14="http://schemas.microsoft.com/office/powerpoint/2010/main" val="461066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2A586-6BF3-8E20-B9AA-1D7D697A9EC9}"/>
            </a:ext>
          </a:extLst>
        </p:cNvPr>
        <p:cNvGrpSpPr/>
        <p:nvPr/>
      </p:nvGrpSpPr>
      <p:grpSpPr>
        <a:xfrm>
          <a:off x="0" y="0"/>
          <a:ext cx="0" cy="0"/>
          <a:chOff x="0" y="0"/>
          <a:chExt cx="0" cy="0"/>
        </a:xfrm>
      </p:grpSpPr>
      <p:sp>
        <p:nvSpPr>
          <p:cNvPr id="32770" name="Rectangle 7">
            <a:extLst>
              <a:ext uri="{FF2B5EF4-FFF2-40B4-BE49-F238E27FC236}">
                <a16:creationId xmlns:a16="http://schemas.microsoft.com/office/drawing/2014/main" id="{9F82D07A-04B8-F362-4617-9186220928AA}"/>
              </a:ext>
            </a:extLst>
          </p:cNvPr>
          <p:cNvSpPr>
            <a:spLocks noGrp="1" noChangeArrowheads="1"/>
          </p:cNvSpPr>
          <p:nvPr>
            <p:ph type="sldNum" sz="quarter" idx="5"/>
          </p:nvPr>
        </p:nvSpPr>
        <p:spPr>
          <a:noFill/>
        </p:spPr>
        <p:txBody>
          <a:bodyPr/>
          <a:lstStyle>
            <a:lvl1pPr>
              <a:spcBef>
                <a:spcPct val="30000"/>
              </a:spcBef>
              <a:defRPr sz="1100">
                <a:solidFill>
                  <a:schemeClr val="tx1"/>
                </a:solidFill>
                <a:latin typeface="Arial" charset="0"/>
              </a:defRPr>
            </a:lvl1pPr>
            <a:lvl2pPr marL="697400" indent="-267312">
              <a:spcBef>
                <a:spcPct val="30000"/>
              </a:spcBef>
              <a:defRPr sz="1100">
                <a:solidFill>
                  <a:schemeClr val="tx1"/>
                </a:solidFill>
                <a:latin typeface="Arial" charset="0"/>
              </a:defRPr>
            </a:lvl2pPr>
            <a:lvl3pPr marL="1073727" indent="-213551">
              <a:spcBef>
                <a:spcPct val="30000"/>
              </a:spcBef>
              <a:defRPr sz="1100">
                <a:solidFill>
                  <a:schemeClr val="tx1"/>
                </a:solidFill>
                <a:latin typeface="Arial" charset="0"/>
              </a:defRPr>
            </a:lvl3pPr>
            <a:lvl4pPr marL="1503815" indent="-213551">
              <a:spcBef>
                <a:spcPct val="30000"/>
              </a:spcBef>
              <a:defRPr sz="1100">
                <a:solidFill>
                  <a:schemeClr val="tx1"/>
                </a:solidFill>
                <a:latin typeface="Arial" charset="0"/>
              </a:defRPr>
            </a:lvl4pPr>
            <a:lvl5pPr marL="1933903" indent="-213551">
              <a:spcBef>
                <a:spcPct val="30000"/>
              </a:spcBef>
              <a:defRPr sz="1100">
                <a:solidFill>
                  <a:schemeClr val="tx1"/>
                </a:solidFill>
                <a:latin typeface="Arial" charset="0"/>
              </a:defRPr>
            </a:lvl5pPr>
            <a:lvl6pPr marL="2363991" indent="-213551" eaLnBrk="0" fontAlgn="base" hangingPunct="0">
              <a:spcBef>
                <a:spcPct val="30000"/>
              </a:spcBef>
              <a:spcAft>
                <a:spcPct val="0"/>
              </a:spcAft>
              <a:defRPr sz="1100">
                <a:solidFill>
                  <a:schemeClr val="tx1"/>
                </a:solidFill>
                <a:latin typeface="Arial" charset="0"/>
              </a:defRPr>
            </a:lvl6pPr>
            <a:lvl7pPr marL="2794079" indent="-213551" eaLnBrk="0" fontAlgn="base" hangingPunct="0">
              <a:spcBef>
                <a:spcPct val="30000"/>
              </a:spcBef>
              <a:spcAft>
                <a:spcPct val="0"/>
              </a:spcAft>
              <a:defRPr sz="1100">
                <a:solidFill>
                  <a:schemeClr val="tx1"/>
                </a:solidFill>
                <a:latin typeface="Arial" charset="0"/>
              </a:defRPr>
            </a:lvl7pPr>
            <a:lvl8pPr marL="3224167" indent="-213551" eaLnBrk="0" fontAlgn="base" hangingPunct="0">
              <a:spcBef>
                <a:spcPct val="30000"/>
              </a:spcBef>
              <a:spcAft>
                <a:spcPct val="0"/>
              </a:spcAft>
              <a:defRPr sz="1100">
                <a:solidFill>
                  <a:schemeClr val="tx1"/>
                </a:solidFill>
                <a:latin typeface="Arial" charset="0"/>
              </a:defRPr>
            </a:lvl8pPr>
            <a:lvl9pPr marL="3654255" indent="-213551" eaLnBrk="0" fontAlgn="base" hangingPunct="0">
              <a:spcBef>
                <a:spcPct val="30000"/>
              </a:spcBef>
              <a:spcAft>
                <a:spcPct val="0"/>
              </a:spcAft>
              <a:defRPr sz="1100">
                <a:solidFill>
                  <a:schemeClr val="tx1"/>
                </a:solidFill>
                <a:latin typeface="Arial" charset="0"/>
              </a:defRPr>
            </a:lvl9pPr>
          </a:lstStyle>
          <a:p>
            <a:pPr>
              <a:spcBef>
                <a:spcPct val="0"/>
              </a:spcBef>
            </a:pPr>
            <a:fld id="{1C9E4E6D-8B79-4EBF-9FC4-36D8551C66CA}" type="slidenum">
              <a:rPr lang="en-GB" altLang="en-US" sz="1300"/>
              <a:pPr>
                <a:spcBef>
                  <a:spcPct val="0"/>
                </a:spcBef>
              </a:pPr>
              <a:t>9</a:t>
            </a:fld>
            <a:endParaRPr lang="en-GB" altLang="en-US" sz="1300" dirty="0"/>
          </a:p>
        </p:txBody>
      </p:sp>
      <p:sp>
        <p:nvSpPr>
          <p:cNvPr id="32771" name="Rectangle 2">
            <a:extLst>
              <a:ext uri="{FF2B5EF4-FFF2-40B4-BE49-F238E27FC236}">
                <a16:creationId xmlns:a16="http://schemas.microsoft.com/office/drawing/2014/main" id="{175F1F65-90B5-BD01-048F-C32B2A3C3299}"/>
              </a:ext>
            </a:extLst>
          </p:cNvPr>
          <p:cNvSpPr>
            <a:spLocks noGrp="1" noRot="1" noChangeAspect="1" noChangeArrowheads="1" noTextEdit="1"/>
          </p:cNvSpPr>
          <p:nvPr>
            <p:ph type="sldImg"/>
          </p:nvPr>
        </p:nvSpPr>
        <p:spPr>
          <a:xfrm>
            <a:off x="1336675" y="809625"/>
            <a:ext cx="4346575" cy="3260725"/>
          </a:xfrm>
          <a:ln/>
        </p:spPr>
      </p:sp>
      <p:sp>
        <p:nvSpPr>
          <p:cNvPr id="32772" name="Rectangle 3">
            <a:extLst>
              <a:ext uri="{FF2B5EF4-FFF2-40B4-BE49-F238E27FC236}">
                <a16:creationId xmlns:a16="http://schemas.microsoft.com/office/drawing/2014/main" id="{688E6186-B556-D33D-6B0E-1ED96320FAD3}"/>
              </a:ext>
            </a:extLst>
          </p:cNvPr>
          <p:cNvSpPr>
            <a:spLocks noGrp="1" noChangeArrowheads="1"/>
          </p:cNvSpPr>
          <p:nvPr>
            <p:ph type="body" idx="1"/>
          </p:nvPr>
        </p:nvSpPr>
        <p:spPr>
          <a:xfrm>
            <a:off x="934302" y="4418206"/>
            <a:ext cx="5141796" cy="3914957"/>
          </a:xfrm>
          <a:noFill/>
        </p:spPr>
        <p:txBody>
          <a:bodyPr/>
          <a:lstStyle/>
          <a:p>
            <a:pPr eaLnBrk="1" hangingPunct="1"/>
            <a:endParaRPr lang="en-US" altLang="en-US" dirty="0"/>
          </a:p>
        </p:txBody>
      </p:sp>
    </p:spTree>
    <p:extLst>
      <p:ext uri="{BB962C8B-B14F-4D97-AF65-F5344CB8AC3E}">
        <p14:creationId xmlns:p14="http://schemas.microsoft.com/office/powerpoint/2010/main" val="2810094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ftr" sz="quarter" idx="10"/>
          </p:nvPr>
        </p:nvSpPr>
        <p:spPr/>
        <p:txBody>
          <a:bodyPr/>
          <a:lstStyle>
            <a:lvl1pPr>
              <a:defRPr/>
            </a:lvl1pPr>
          </a:lstStyle>
          <a:p>
            <a:pPr>
              <a:defRPr/>
            </a:pPr>
            <a:endParaRPr lang="en-GB" dirty="0"/>
          </a:p>
        </p:txBody>
      </p:sp>
    </p:spTree>
    <p:extLst>
      <p:ext uri="{BB962C8B-B14F-4D97-AF65-F5344CB8AC3E}">
        <p14:creationId xmlns:p14="http://schemas.microsoft.com/office/powerpoint/2010/main" val="2258666802"/>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ftr" sz="quarter" idx="10"/>
          </p:nvPr>
        </p:nvSpPr>
        <p:spPr/>
        <p:txBody>
          <a:bodyPr/>
          <a:lstStyle>
            <a:lvl1pPr>
              <a:defRPr/>
            </a:lvl1pPr>
          </a:lstStyle>
          <a:p>
            <a:pPr>
              <a:defRPr/>
            </a:pPr>
            <a:endParaRPr lang="en-GB" dirty="0"/>
          </a:p>
        </p:txBody>
      </p:sp>
    </p:spTree>
    <p:extLst>
      <p:ext uri="{BB962C8B-B14F-4D97-AF65-F5344CB8AC3E}">
        <p14:creationId xmlns:p14="http://schemas.microsoft.com/office/powerpoint/2010/main" val="326934356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46138"/>
            <a:ext cx="2057400" cy="520858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846138"/>
            <a:ext cx="6019800" cy="52085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ftr" sz="quarter" idx="10"/>
          </p:nvPr>
        </p:nvSpPr>
        <p:spPr/>
        <p:txBody>
          <a:bodyPr/>
          <a:lstStyle>
            <a:lvl1pPr>
              <a:defRPr/>
            </a:lvl1pPr>
          </a:lstStyle>
          <a:p>
            <a:pPr>
              <a:defRPr/>
            </a:pPr>
            <a:endParaRPr lang="en-GB" dirty="0"/>
          </a:p>
        </p:txBody>
      </p:sp>
    </p:spTree>
    <p:extLst>
      <p:ext uri="{BB962C8B-B14F-4D97-AF65-F5344CB8AC3E}">
        <p14:creationId xmlns:p14="http://schemas.microsoft.com/office/powerpoint/2010/main" val="309979147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2133600"/>
            <a:ext cx="4038600" cy="3921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133600"/>
            <a:ext cx="4038600" cy="3921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noChangeArrowheads="1"/>
          </p:cNvSpPr>
          <p:nvPr>
            <p:ph type="ftr" sz="quarter" idx="10"/>
          </p:nvPr>
        </p:nvSpPr>
        <p:spPr/>
        <p:txBody>
          <a:bodyPr/>
          <a:lstStyle>
            <a:lvl1pPr>
              <a:defRPr/>
            </a:lvl1pPr>
          </a:lstStyle>
          <a:p>
            <a:pPr>
              <a:defRPr/>
            </a:pPr>
            <a:endParaRPr lang="en-GB" dirty="0"/>
          </a:p>
        </p:txBody>
      </p:sp>
    </p:spTree>
    <p:extLst>
      <p:ext uri="{BB962C8B-B14F-4D97-AF65-F5344CB8AC3E}">
        <p14:creationId xmlns:p14="http://schemas.microsoft.com/office/powerpoint/2010/main" val="344868640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ftr" sz="quarter" idx="10"/>
          </p:nvPr>
        </p:nvSpPr>
        <p:spPr/>
        <p:txBody>
          <a:bodyPr/>
          <a:lstStyle>
            <a:lvl1pPr>
              <a:defRPr/>
            </a:lvl1pPr>
          </a:lstStyle>
          <a:p>
            <a:pPr>
              <a:defRPr/>
            </a:pPr>
            <a:endParaRPr lang="en-GB" dirty="0"/>
          </a:p>
        </p:txBody>
      </p:sp>
    </p:spTree>
    <p:extLst>
      <p:ext uri="{BB962C8B-B14F-4D97-AF65-F5344CB8AC3E}">
        <p14:creationId xmlns:p14="http://schemas.microsoft.com/office/powerpoint/2010/main" val="283209452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p:txBody>
          <a:bodyPr/>
          <a:lstStyle>
            <a:lvl1pPr>
              <a:defRPr/>
            </a:lvl1pPr>
          </a:lstStyle>
          <a:p>
            <a:pPr>
              <a:defRPr/>
            </a:pPr>
            <a:endParaRPr lang="en-GB" dirty="0"/>
          </a:p>
        </p:txBody>
      </p:sp>
    </p:spTree>
    <p:extLst>
      <p:ext uri="{BB962C8B-B14F-4D97-AF65-F5344CB8AC3E}">
        <p14:creationId xmlns:p14="http://schemas.microsoft.com/office/powerpoint/2010/main" val="138962420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133600"/>
            <a:ext cx="4038600" cy="3921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133600"/>
            <a:ext cx="4038600" cy="3921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noChangeArrowheads="1"/>
          </p:cNvSpPr>
          <p:nvPr>
            <p:ph type="ftr" sz="quarter" idx="10"/>
          </p:nvPr>
        </p:nvSpPr>
        <p:spPr/>
        <p:txBody>
          <a:bodyPr/>
          <a:lstStyle>
            <a:lvl1pPr>
              <a:defRPr/>
            </a:lvl1pPr>
          </a:lstStyle>
          <a:p>
            <a:pPr>
              <a:defRPr/>
            </a:pPr>
            <a:endParaRPr lang="en-GB" dirty="0"/>
          </a:p>
        </p:txBody>
      </p:sp>
    </p:spTree>
    <p:extLst>
      <p:ext uri="{BB962C8B-B14F-4D97-AF65-F5344CB8AC3E}">
        <p14:creationId xmlns:p14="http://schemas.microsoft.com/office/powerpoint/2010/main" val="72575984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ftr" sz="quarter" idx="10"/>
          </p:nvPr>
        </p:nvSpPr>
        <p:spPr/>
        <p:txBody>
          <a:bodyPr/>
          <a:lstStyle>
            <a:lvl1pPr>
              <a:defRPr/>
            </a:lvl1pPr>
          </a:lstStyle>
          <a:p>
            <a:pPr>
              <a:defRPr/>
            </a:pPr>
            <a:endParaRPr lang="en-GB" dirty="0"/>
          </a:p>
        </p:txBody>
      </p:sp>
    </p:spTree>
    <p:extLst>
      <p:ext uri="{BB962C8B-B14F-4D97-AF65-F5344CB8AC3E}">
        <p14:creationId xmlns:p14="http://schemas.microsoft.com/office/powerpoint/2010/main" val="245652546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ftr" sz="quarter" idx="10"/>
          </p:nvPr>
        </p:nvSpPr>
        <p:spPr/>
        <p:txBody>
          <a:bodyPr/>
          <a:lstStyle>
            <a:lvl1pPr>
              <a:defRPr/>
            </a:lvl1pPr>
          </a:lstStyle>
          <a:p>
            <a:pPr>
              <a:defRPr/>
            </a:pPr>
            <a:endParaRPr lang="en-GB" dirty="0"/>
          </a:p>
        </p:txBody>
      </p:sp>
    </p:spTree>
    <p:extLst>
      <p:ext uri="{BB962C8B-B14F-4D97-AF65-F5344CB8AC3E}">
        <p14:creationId xmlns:p14="http://schemas.microsoft.com/office/powerpoint/2010/main" val="17116658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p:txBody>
          <a:bodyPr/>
          <a:lstStyle>
            <a:lvl1pPr>
              <a:defRPr/>
            </a:lvl1pPr>
          </a:lstStyle>
          <a:p>
            <a:pPr>
              <a:defRPr/>
            </a:pPr>
            <a:endParaRPr lang="en-GB" dirty="0"/>
          </a:p>
        </p:txBody>
      </p:sp>
    </p:spTree>
    <p:extLst>
      <p:ext uri="{BB962C8B-B14F-4D97-AF65-F5344CB8AC3E}">
        <p14:creationId xmlns:p14="http://schemas.microsoft.com/office/powerpoint/2010/main" val="154183957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noChangeArrowheads="1"/>
          </p:cNvSpPr>
          <p:nvPr>
            <p:ph type="ftr" sz="quarter" idx="10"/>
          </p:nvPr>
        </p:nvSpPr>
        <p:spPr/>
        <p:txBody>
          <a:bodyPr/>
          <a:lstStyle>
            <a:lvl1pPr>
              <a:defRPr/>
            </a:lvl1pPr>
          </a:lstStyle>
          <a:p>
            <a:pPr>
              <a:defRPr/>
            </a:pPr>
            <a:endParaRPr lang="en-GB" dirty="0"/>
          </a:p>
        </p:txBody>
      </p:sp>
    </p:spTree>
    <p:extLst>
      <p:ext uri="{BB962C8B-B14F-4D97-AF65-F5344CB8AC3E}">
        <p14:creationId xmlns:p14="http://schemas.microsoft.com/office/powerpoint/2010/main" val="385354154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noChangeArrowheads="1"/>
          </p:cNvSpPr>
          <p:nvPr>
            <p:ph type="ftr" sz="quarter" idx="10"/>
          </p:nvPr>
        </p:nvSpPr>
        <p:spPr/>
        <p:txBody>
          <a:bodyPr/>
          <a:lstStyle>
            <a:lvl1pPr>
              <a:defRPr/>
            </a:lvl1pPr>
          </a:lstStyle>
          <a:p>
            <a:pPr>
              <a:defRPr/>
            </a:pPr>
            <a:endParaRPr lang="en-GB" dirty="0"/>
          </a:p>
        </p:txBody>
      </p:sp>
    </p:spTree>
    <p:extLst>
      <p:ext uri="{BB962C8B-B14F-4D97-AF65-F5344CB8AC3E}">
        <p14:creationId xmlns:p14="http://schemas.microsoft.com/office/powerpoint/2010/main" val="127325519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8461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57200" y="2133600"/>
            <a:ext cx="8229600" cy="392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05156" name="Rectangle 4"/>
          <p:cNvSpPr>
            <a:spLocks noGrp="1" noChangeArrowheads="1"/>
          </p:cNvSpPr>
          <p:nvPr>
            <p:ph type="ftr" sz="quarter" idx="3"/>
          </p:nvPr>
        </p:nvSpPr>
        <p:spPr bwMode="auto">
          <a:xfrm>
            <a:off x="3124200" y="61658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GB" dirty="0"/>
          </a:p>
        </p:txBody>
      </p:sp>
      <p:pic>
        <p:nvPicPr>
          <p:cNvPr id="1029" name="Picture 5" descr="H&amp;Co_logo_hi-res"/>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443663" y="188913"/>
            <a:ext cx="2447925"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Line 6"/>
          <p:cNvSpPr>
            <a:spLocks noChangeShapeType="1"/>
          </p:cNvSpPr>
          <p:nvPr userDrawn="1"/>
        </p:nvSpPr>
        <p:spPr bwMode="auto">
          <a:xfrm>
            <a:off x="1692275" y="765175"/>
            <a:ext cx="7200900"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031" name="Line 7"/>
          <p:cNvSpPr>
            <a:spLocks noChangeShapeType="1"/>
          </p:cNvSpPr>
          <p:nvPr userDrawn="1"/>
        </p:nvSpPr>
        <p:spPr bwMode="auto">
          <a:xfrm>
            <a:off x="323850" y="6669088"/>
            <a:ext cx="7705725"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032" name="Text Box 8"/>
          <p:cNvSpPr txBox="1">
            <a:spLocks noChangeArrowheads="1"/>
          </p:cNvSpPr>
          <p:nvPr userDrawn="1"/>
        </p:nvSpPr>
        <p:spPr bwMode="auto">
          <a:xfrm>
            <a:off x="225425" y="6359525"/>
            <a:ext cx="172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GB" dirty="0">
                <a:solidFill>
                  <a:srgbClr val="002379"/>
                </a:solidFill>
                <a:latin typeface="Arial Narrow" pitchFamily="34" charset="0"/>
              </a:rPr>
              <a:t>humph.co.uk</a:t>
            </a:r>
          </a:p>
        </p:txBody>
      </p:sp>
      <p:sp>
        <p:nvSpPr>
          <p:cNvPr id="1033" name="Rectangle 9"/>
          <p:cNvSpPr>
            <a:spLocks noChangeArrowheads="1"/>
          </p:cNvSpPr>
          <p:nvPr userDrawn="1"/>
        </p:nvSpPr>
        <p:spPr bwMode="auto">
          <a:xfrm>
            <a:off x="323850" y="1052513"/>
            <a:ext cx="8569325" cy="5111750"/>
          </a:xfrm>
          <a:prstGeom prst="rect">
            <a:avLst/>
          </a:prstGeom>
          <a:gradFill rotWithShape="1">
            <a:gsLst>
              <a:gs pos="0">
                <a:srgbClr val="9BD9FF"/>
              </a:gs>
              <a:gs pos="100000">
                <a:srgbClr val="61C3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p>
        </p:txBody>
      </p:sp>
      <p:pic>
        <p:nvPicPr>
          <p:cNvPr id="1034" name="Picture 10"/>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160496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823" r:id="rId1"/>
    <p:sldLayoutId id="2147485824" r:id="rId2"/>
    <p:sldLayoutId id="2147485825" r:id="rId3"/>
    <p:sldLayoutId id="2147485826" r:id="rId4"/>
    <p:sldLayoutId id="2147485827" r:id="rId5"/>
    <p:sldLayoutId id="2147485828" r:id="rId6"/>
    <p:sldLayoutId id="2147485829" r:id="rId7"/>
    <p:sldLayoutId id="2147485830" r:id="rId8"/>
    <p:sldLayoutId id="2147485831" r:id="rId9"/>
    <p:sldLayoutId id="2147485832" r:id="rId10"/>
    <p:sldLayoutId id="2147485833" r:id="rId11"/>
    <p:sldLayoutId id="2147485834" r:id="rId12"/>
  </p:sldLayoutIdLst>
  <p:transition spd="med"/>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7"/>
          <p:cNvSpPr>
            <a:spLocks noChangeArrowheads="1"/>
          </p:cNvSpPr>
          <p:nvPr/>
        </p:nvSpPr>
        <p:spPr bwMode="auto">
          <a:xfrm>
            <a:off x="0" y="0"/>
            <a:ext cx="9144000" cy="68580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latin typeface="Arial" charset="0"/>
            </a:endParaRPr>
          </a:p>
        </p:txBody>
      </p:sp>
      <p:pic>
        <p:nvPicPr>
          <p:cNvPr id="29699" name="Picture 8" descr="H&amp;Co_logo_hi-r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695" y="5406898"/>
            <a:ext cx="4290123" cy="938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5" descr="H&amp;Co Template.pdf"/>
          <p:cNvPicPr>
            <a:picLocks noChangeAspect="1"/>
          </p:cNvPicPr>
          <p:nvPr/>
        </p:nvPicPr>
        <p:blipFill>
          <a:blip r:embed="rId4">
            <a:extLst>
              <a:ext uri="{28A0092B-C50C-407E-A947-70E740481C1C}">
                <a14:useLocalDpi xmlns:a14="http://schemas.microsoft.com/office/drawing/2010/main" val="0"/>
              </a:ext>
            </a:extLst>
          </a:blip>
          <a:srcRect b="78836"/>
          <a:stretch>
            <a:fillRect/>
          </a:stretch>
        </p:blipFill>
        <p:spPr bwMode="auto">
          <a:xfrm>
            <a:off x="0" y="0"/>
            <a:ext cx="9151938" cy="14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for a company&#10;&#10;Description automatically generated">
            <a:extLst>
              <a:ext uri="{FF2B5EF4-FFF2-40B4-BE49-F238E27FC236}">
                <a16:creationId xmlns:a16="http://schemas.microsoft.com/office/drawing/2014/main" id="{EACDFCF9-C252-71C3-E796-E6FCC9B94F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5512" y="5084064"/>
            <a:ext cx="3316426" cy="1755648"/>
          </a:xfrm>
          <a:prstGeom prst="rect">
            <a:avLst/>
          </a:prstGeom>
        </p:spPr>
      </p:pic>
      <p:sp>
        <p:nvSpPr>
          <p:cNvPr id="6" name="TextBox 5">
            <a:extLst>
              <a:ext uri="{FF2B5EF4-FFF2-40B4-BE49-F238E27FC236}">
                <a16:creationId xmlns:a16="http://schemas.microsoft.com/office/drawing/2014/main" id="{26323EF5-9850-1F31-802D-A9DE01D263CA}"/>
              </a:ext>
            </a:extLst>
          </p:cNvPr>
          <p:cNvSpPr txBox="1"/>
          <p:nvPr/>
        </p:nvSpPr>
        <p:spPr>
          <a:xfrm>
            <a:off x="570224" y="1984248"/>
            <a:ext cx="8061712" cy="707886"/>
          </a:xfrm>
          <a:prstGeom prst="rect">
            <a:avLst/>
          </a:prstGeom>
          <a:noFill/>
        </p:spPr>
        <p:txBody>
          <a:bodyPr wrap="square" rtlCol="0">
            <a:spAutoFit/>
          </a:bodyPr>
          <a:lstStyle/>
          <a:p>
            <a:r>
              <a:rPr lang="en-US" sz="2000" b="1" dirty="0"/>
              <a:t>Untangling the Tax Knot: </a:t>
            </a:r>
          </a:p>
          <a:p>
            <a:r>
              <a:rPr lang="en-US" sz="2000" b="1" dirty="0"/>
              <a:t>Navigating Divorce-Related Tax Implications</a:t>
            </a:r>
            <a:endParaRPr lang="en-GB" sz="2000" b="1" dirty="0"/>
          </a:p>
        </p:txBody>
      </p:sp>
      <p:sp>
        <p:nvSpPr>
          <p:cNvPr id="7" name="TextBox 6">
            <a:extLst>
              <a:ext uri="{FF2B5EF4-FFF2-40B4-BE49-F238E27FC236}">
                <a16:creationId xmlns:a16="http://schemas.microsoft.com/office/drawing/2014/main" id="{040AB4E4-C7CA-BE98-B009-71F0DE641D2E}"/>
              </a:ext>
            </a:extLst>
          </p:cNvPr>
          <p:cNvSpPr txBox="1"/>
          <p:nvPr/>
        </p:nvSpPr>
        <p:spPr>
          <a:xfrm>
            <a:off x="570224" y="3246120"/>
            <a:ext cx="7897120" cy="830997"/>
          </a:xfrm>
          <a:prstGeom prst="rect">
            <a:avLst/>
          </a:prstGeom>
          <a:noFill/>
        </p:spPr>
        <p:txBody>
          <a:bodyPr wrap="square" rtlCol="0">
            <a:spAutoFit/>
          </a:bodyPr>
          <a:lstStyle/>
          <a:p>
            <a:r>
              <a:rPr lang="en-US" sz="1600" dirty="0"/>
              <a:t>Presented by:</a:t>
            </a:r>
          </a:p>
          <a:p>
            <a:r>
              <a:rPr lang="en-US" sz="1600" dirty="0"/>
              <a:t>Kevin Hancock LLB (Hons) CTA EA</a:t>
            </a:r>
          </a:p>
          <a:p>
            <a:r>
              <a:rPr lang="en-US" sz="1600" dirty="0"/>
              <a:t>Craig Manser BSc (Hons) FCA</a:t>
            </a:r>
            <a:endParaRPr lang="en-GB" sz="1600"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1FF67-2B78-F4EE-B013-6597B6548A76}"/>
            </a:ext>
          </a:extLst>
        </p:cNvPr>
        <p:cNvGrpSpPr/>
        <p:nvPr/>
      </p:nvGrpSpPr>
      <p:grpSpPr>
        <a:xfrm>
          <a:off x="0" y="0"/>
          <a:ext cx="0" cy="0"/>
          <a:chOff x="0" y="0"/>
          <a:chExt cx="0" cy="0"/>
        </a:xfrm>
      </p:grpSpPr>
      <p:pic>
        <p:nvPicPr>
          <p:cNvPr id="31747" name="Picture 5" descr="H&amp;Co Template.pdf">
            <a:extLst>
              <a:ext uri="{FF2B5EF4-FFF2-40B4-BE49-F238E27FC236}">
                <a16:creationId xmlns:a16="http://schemas.microsoft.com/office/drawing/2014/main" id="{591B4A88-23CB-5989-72F4-0062D114425C}"/>
              </a:ext>
            </a:extLst>
          </p:cNvPr>
          <p:cNvPicPr>
            <a:picLocks noChangeAspect="1"/>
          </p:cNvPicPr>
          <p:nvPr/>
        </p:nvPicPr>
        <p:blipFill>
          <a:blip r:embed="rId3">
            <a:extLst>
              <a:ext uri="{28A0092B-C50C-407E-A947-70E740481C1C}">
                <a14:useLocalDpi xmlns:a14="http://schemas.microsoft.com/office/drawing/2010/main" val="0"/>
              </a:ext>
            </a:extLst>
          </a:blip>
          <a:srcRect b="78836"/>
          <a:stretch>
            <a:fillRect/>
          </a:stretch>
        </p:blipFill>
        <p:spPr bwMode="auto">
          <a:xfrm>
            <a:off x="0" y="0"/>
            <a:ext cx="9151938"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F1521D7E-5B90-8264-4B86-0E7FA562A3E0}"/>
              </a:ext>
            </a:extLst>
          </p:cNvPr>
          <p:cNvSpPr txBox="1"/>
          <p:nvPr/>
        </p:nvSpPr>
        <p:spPr>
          <a:xfrm>
            <a:off x="139337" y="-15157"/>
            <a:ext cx="430887" cy="1364092"/>
          </a:xfrm>
          <a:prstGeom prst="rect">
            <a:avLst/>
          </a:prstGeom>
          <a:noFill/>
        </p:spPr>
        <p:txBody>
          <a:bodyPr vert="vert270">
            <a:spAutoFit/>
          </a:bodyPr>
          <a:lstStyle/>
          <a:p>
            <a:pPr>
              <a:defRPr/>
            </a:pPr>
            <a:r>
              <a:rPr lang="en-GB" sz="1600" dirty="0">
                <a:solidFill>
                  <a:schemeClr val="accent1">
                    <a:lumMod val="60000"/>
                    <a:lumOff val="40000"/>
                  </a:schemeClr>
                </a:solidFill>
                <a:latin typeface="Arial" panose="020B0604020202020204" pitchFamily="34" charset="0"/>
              </a:rPr>
              <a:t> humph.co.uk</a:t>
            </a:r>
          </a:p>
        </p:txBody>
      </p:sp>
      <p:sp>
        <p:nvSpPr>
          <p:cNvPr id="4" name="TextBox 3">
            <a:extLst>
              <a:ext uri="{FF2B5EF4-FFF2-40B4-BE49-F238E27FC236}">
                <a16:creationId xmlns:a16="http://schemas.microsoft.com/office/drawing/2014/main" id="{7FF4CE1E-6872-59D1-13CC-D90F63D541B4}"/>
              </a:ext>
            </a:extLst>
          </p:cNvPr>
          <p:cNvSpPr txBox="1"/>
          <p:nvPr/>
        </p:nvSpPr>
        <p:spPr>
          <a:xfrm>
            <a:off x="139337" y="1508760"/>
            <a:ext cx="8803495" cy="3139321"/>
          </a:xfrm>
          <a:prstGeom prst="rect">
            <a:avLst/>
          </a:prstGeom>
          <a:noFill/>
        </p:spPr>
        <p:txBody>
          <a:bodyPr wrap="square" rtlCol="0">
            <a:spAutoFit/>
          </a:bodyPr>
          <a:lstStyle/>
          <a:p>
            <a:pPr marL="285750" indent="-285750">
              <a:buFont typeface="Arial" panose="020B0604020202020204" pitchFamily="34" charset="0"/>
              <a:buChar char="•"/>
            </a:pPr>
            <a:r>
              <a:rPr lang="en-GB" b="1" dirty="0"/>
              <a:t>Practical Scenario 1 – The family home – Michelle and Kevin</a:t>
            </a:r>
          </a:p>
          <a:p>
            <a:endParaRPr lang="en-GB" b="1" dirty="0"/>
          </a:p>
          <a:p>
            <a:pPr marL="285750" indent="-285750">
              <a:buFont typeface="Arial" panose="020B0604020202020204" pitchFamily="34" charset="0"/>
              <a:buChar char="•"/>
            </a:pPr>
            <a:r>
              <a:rPr lang="en-GB" b="1" dirty="0"/>
              <a:t>PPR and the interaction with the ‘new rules’</a:t>
            </a:r>
          </a:p>
          <a:p>
            <a:endParaRPr lang="en-GB" b="1" dirty="0"/>
          </a:p>
          <a:p>
            <a:pPr marL="285750" indent="-285750">
              <a:buFont typeface="Arial" panose="020B0604020202020204" pitchFamily="34" charset="0"/>
              <a:buChar char="•"/>
            </a:pPr>
            <a:r>
              <a:rPr lang="en-GB" b="1" dirty="0"/>
              <a:t>Another definition: </a:t>
            </a:r>
            <a:r>
              <a:rPr lang="en-GB" dirty="0"/>
              <a:t>Principal Private Residence Relief. The relief </a:t>
            </a:r>
            <a:r>
              <a:rPr lang="en-GB" b="1" i="1" dirty="0"/>
              <a:t>exempts</a:t>
            </a:r>
            <a:r>
              <a:rPr lang="en-GB" dirty="0"/>
              <a:t> the capital gain on a taxpayer’s main home provided certain conditions are met. </a:t>
            </a:r>
          </a:p>
          <a:p>
            <a:endParaRPr lang="en-GB" b="1" dirty="0"/>
          </a:p>
          <a:p>
            <a:pPr marL="285750" indent="-285750">
              <a:buFont typeface="Arial" panose="020B0604020202020204" pitchFamily="34" charset="0"/>
              <a:buChar char="•"/>
            </a:pPr>
            <a:r>
              <a:rPr lang="en-GB" dirty="0"/>
              <a:t>Michelle and Kevin jointly own a residence ‘Hancock Towers’ worth £5.5M. They have lived in it as their family home since ownership</a:t>
            </a:r>
          </a:p>
          <a:p>
            <a:pPr marL="285750" indent="-285750">
              <a:buFont typeface="Arial" panose="020B0604020202020204" pitchFamily="34" charset="0"/>
              <a:buChar char="•"/>
            </a:pPr>
            <a:endParaRPr lang="en-GB" dirty="0"/>
          </a:p>
          <a:p>
            <a:endParaRPr lang="en-US" b="1" dirty="0"/>
          </a:p>
        </p:txBody>
      </p:sp>
      <p:pic>
        <p:nvPicPr>
          <p:cNvPr id="3" name="Picture 2" descr="Belfast Castle Northern Ireland">
            <a:extLst>
              <a:ext uri="{FF2B5EF4-FFF2-40B4-BE49-F238E27FC236}">
                <a16:creationId xmlns:a16="http://schemas.microsoft.com/office/drawing/2014/main" id="{1B9ED5FA-40BE-0F1F-F823-61B71A42490C}"/>
              </a:ext>
            </a:extLst>
          </p:cNvPr>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2168158" y="4206341"/>
            <a:ext cx="3894314" cy="2285798"/>
          </a:xfrm>
          <a:prstGeom prst="rect">
            <a:avLst/>
          </a:prstGeom>
        </p:spPr>
      </p:pic>
    </p:spTree>
    <p:extLst>
      <p:ext uri="{BB962C8B-B14F-4D97-AF65-F5344CB8AC3E}">
        <p14:creationId xmlns:p14="http://schemas.microsoft.com/office/powerpoint/2010/main" val="577847124"/>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226DA-508A-25D2-10D0-3248E34AD377}"/>
            </a:ext>
          </a:extLst>
        </p:cNvPr>
        <p:cNvGrpSpPr/>
        <p:nvPr/>
      </p:nvGrpSpPr>
      <p:grpSpPr>
        <a:xfrm>
          <a:off x="0" y="0"/>
          <a:ext cx="0" cy="0"/>
          <a:chOff x="0" y="0"/>
          <a:chExt cx="0" cy="0"/>
        </a:xfrm>
      </p:grpSpPr>
      <p:pic>
        <p:nvPicPr>
          <p:cNvPr id="31747" name="Picture 5" descr="H&amp;Co Template.pdf">
            <a:extLst>
              <a:ext uri="{FF2B5EF4-FFF2-40B4-BE49-F238E27FC236}">
                <a16:creationId xmlns:a16="http://schemas.microsoft.com/office/drawing/2014/main" id="{2E71CCFC-D4C8-7554-B1BD-B01CA691B633}"/>
              </a:ext>
            </a:extLst>
          </p:cNvPr>
          <p:cNvPicPr>
            <a:picLocks noChangeAspect="1"/>
          </p:cNvPicPr>
          <p:nvPr/>
        </p:nvPicPr>
        <p:blipFill>
          <a:blip r:embed="rId3">
            <a:extLst>
              <a:ext uri="{28A0092B-C50C-407E-A947-70E740481C1C}">
                <a14:useLocalDpi xmlns:a14="http://schemas.microsoft.com/office/drawing/2010/main" val="0"/>
              </a:ext>
            </a:extLst>
          </a:blip>
          <a:srcRect b="78836"/>
          <a:stretch>
            <a:fillRect/>
          </a:stretch>
        </p:blipFill>
        <p:spPr bwMode="auto">
          <a:xfrm>
            <a:off x="0" y="0"/>
            <a:ext cx="9151938"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B1569DA-E9B9-B5F2-C5E0-A0B81ABEF8FD}"/>
              </a:ext>
            </a:extLst>
          </p:cNvPr>
          <p:cNvSpPr txBox="1"/>
          <p:nvPr/>
        </p:nvSpPr>
        <p:spPr>
          <a:xfrm>
            <a:off x="139337" y="-15157"/>
            <a:ext cx="430887" cy="1364092"/>
          </a:xfrm>
          <a:prstGeom prst="rect">
            <a:avLst/>
          </a:prstGeom>
          <a:noFill/>
        </p:spPr>
        <p:txBody>
          <a:bodyPr vert="vert270">
            <a:spAutoFit/>
          </a:bodyPr>
          <a:lstStyle/>
          <a:p>
            <a:pPr>
              <a:defRPr/>
            </a:pPr>
            <a:r>
              <a:rPr lang="en-GB" sz="1600" dirty="0">
                <a:solidFill>
                  <a:schemeClr val="accent1">
                    <a:lumMod val="60000"/>
                    <a:lumOff val="40000"/>
                  </a:schemeClr>
                </a:solidFill>
                <a:latin typeface="Arial" panose="020B0604020202020204" pitchFamily="34" charset="0"/>
              </a:rPr>
              <a:t> humph.co.uk</a:t>
            </a:r>
          </a:p>
        </p:txBody>
      </p:sp>
      <p:sp>
        <p:nvSpPr>
          <p:cNvPr id="4" name="TextBox 3">
            <a:extLst>
              <a:ext uri="{FF2B5EF4-FFF2-40B4-BE49-F238E27FC236}">
                <a16:creationId xmlns:a16="http://schemas.microsoft.com/office/drawing/2014/main" id="{DB4E8DDE-24E8-72F2-C79D-B87268E9F3DB}"/>
              </a:ext>
            </a:extLst>
          </p:cNvPr>
          <p:cNvSpPr txBox="1"/>
          <p:nvPr/>
        </p:nvSpPr>
        <p:spPr>
          <a:xfrm>
            <a:off x="139337" y="1508760"/>
            <a:ext cx="8803495" cy="5632311"/>
          </a:xfrm>
          <a:prstGeom prst="rect">
            <a:avLst/>
          </a:prstGeom>
          <a:noFill/>
        </p:spPr>
        <p:txBody>
          <a:bodyPr wrap="square" rtlCol="0">
            <a:spAutoFit/>
          </a:bodyPr>
          <a:lstStyle/>
          <a:p>
            <a:pPr marL="285750" indent="-285750">
              <a:buFont typeface="Arial" panose="020B0604020202020204" pitchFamily="34" charset="0"/>
              <a:buChar char="•"/>
            </a:pPr>
            <a:r>
              <a:rPr lang="en-GB" b="1" dirty="0"/>
              <a:t>Practical Scenario 1 – The family home –Michelle and Kevin</a:t>
            </a:r>
          </a:p>
          <a:p>
            <a:endParaRPr lang="en-GB" dirty="0"/>
          </a:p>
          <a:p>
            <a:pPr marL="285750" indent="-285750">
              <a:buFont typeface="Arial" panose="020B0604020202020204" pitchFamily="34" charset="0"/>
              <a:buChar char="•"/>
            </a:pPr>
            <a:r>
              <a:rPr lang="en-GB" b="1" dirty="0"/>
              <a:t>Q: </a:t>
            </a:r>
            <a:r>
              <a:rPr lang="en-GB" dirty="0"/>
              <a:t>What happens with CGT if they jointly occupy the property until divorce with the property then sold to a third party in accordance with the settlement agreement arrangements?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a:t>Q: </a:t>
            </a:r>
            <a:r>
              <a:rPr lang="en-GB" dirty="0"/>
              <a:t>What would the difference be if Kevin had left the family home and lived in rented accommodation from June 2022 until June 2024 when the property was sold? (Clue: The new rules are helpful here)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a:t>Q: </a:t>
            </a:r>
            <a:r>
              <a:rPr lang="en-GB" dirty="0"/>
              <a:t>What would happen to Kevin if the agreement was to transfer the property to Michelle rather than sell it to a third party?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Under the ‘old rules’ the tax position could have been less favourable for Kevin</a:t>
            </a:r>
          </a:p>
          <a:p>
            <a:endParaRPr lang="en-GB" dirty="0"/>
          </a:p>
          <a:p>
            <a:pPr marL="285750" indent="-285750">
              <a:buFont typeface="Arial" panose="020B0604020202020204" pitchFamily="34" charset="0"/>
              <a:buChar char="•"/>
            </a:pPr>
            <a:r>
              <a:rPr lang="en-GB" b="1" dirty="0"/>
              <a:t>Important note: </a:t>
            </a:r>
            <a:r>
              <a:rPr lang="en-GB" dirty="0"/>
              <a:t>One can only have one main residence (ask Angela Rayner). There has been no change to this rule under the ‘new rules’</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endParaRPr lang="en-GB" dirty="0"/>
          </a:p>
          <a:p>
            <a:endParaRPr lang="en-US" b="1" dirty="0"/>
          </a:p>
        </p:txBody>
      </p:sp>
    </p:spTree>
    <p:extLst>
      <p:ext uri="{BB962C8B-B14F-4D97-AF65-F5344CB8AC3E}">
        <p14:creationId xmlns:p14="http://schemas.microsoft.com/office/powerpoint/2010/main" val="426788362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down)">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wipe(down)">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wipe(down)">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wipe(down)">
                                      <p:cBhvr>
                                        <p:cTn id="3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A7697-F050-9C6D-DCC1-601ADB494AB0}"/>
            </a:ext>
          </a:extLst>
        </p:cNvPr>
        <p:cNvGrpSpPr/>
        <p:nvPr/>
      </p:nvGrpSpPr>
      <p:grpSpPr>
        <a:xfrm>
          <a:off x="0" y="0"/>
          <a:ext cx="0" cy="0"/>
          <a:chOff x="0" y="0"/>
          <a:chExt cx="0" cy="0"/>
        </a:xfrm>
      </p:grpSpPr>
      <p:pic>
        <p:nvPicPr>
          <p:cNvPr id="31747" name="Picture 5" descr="H&amp;Co Template.pdf">
            <a:extLst>
              <a:ext uri="{FF2B5EF4-FFF2-40B4-BE49-F238E27FC236}">
                <a16:creationId xmlns:a16="http://schemas.microsoft.com/office/drawing/2014/main" id="{4CD5CD5B-7763-897D-21BE-1A6204214F70}"/>
              </a:ext>
            </a:extLst>
          </p:cNvPr>
          <p:cNvPicPr>
            <a:picLocks noChangeAspect="1"/>
          </p:cNvPicPr>
          <p:nvPr/>
        </p:nvPicPr>
        <p:blipFill>
          <a:blip r:embed="rId3">
            <a:extLst>
              <a:ext uri="{28A0092B-C50C-407E-A947-70E740481C1C}">
                <a14:useLocalDpi xmlns:a14="http://schemas.microsoft.com/office/drawing/2010/main" val="0"/>
              </a:ext>
            </a:extLst>
          </a:blip>
          <a:srcRect b="78836"/>
          <a:stretch>
            <a:fillRect/>
          </a:stretch>
        </p:blipFill>
        <p:spPr bwMode="auto">
          <a:xfrm>
            <a:off x="0" y="0"/>
            <a:ext cx="9151938"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2075A1E2-41B0-E79F-A5AE-45612D5D8D80}"/>
              </a:ext>
            </a:extLst>
          </p:cNvPr>
          <p:cNvSpPr txBox="1"/>
          <p:nvPr/>
        </p:nvSpPr>
        <p:spPr>
          <a:xfrm>
            <a:off x="139337" y="-15157"/>
            <a:ext cx="430887" cy="1364092"/>
          </a:xfrm>
          <a:prstGeom prst="rect">
            <a:avLst/>
          </a:prstGeom>
          <a:noFill/>
        </p:spPr>
        <p:txBody>
          <a:bodyPr vert="vert270">
            <a:spAutoFit/>
          </a:bodyPr>
          <a:lstStyle/>
          <a:p>
            <a:pPr>
              <a:defRPr/>
            </a:pPr>
            <a:r>
              <a:rPr lang="en-GB" sz="1600" dirty="0">
                <a:solidFill>
                  <a:schemeClr val="accent1">
                    <a:lumMod val="60000"/>
                    <a:lumOff val="40000"/>
                  </a:schemeClr>
                </a:solidFill>
                <a:latin typeface="Arial" panose="020B0604020202020204" pitchFamily="34" charset="0"/>
              </a:rPr>
              <a:t> humph.co.uk</a:t>
            </a:r>
          </a:p>
        </p:txBody>
      </p:sp>
      <p:sp>
        <p:nvSpPr>
          <p:cNvPr id="4" name="TextBox 3">
            <a:extLst>
              <a:ext uri="{FF2B5EF4-FFF2-40B4-BE49-F238E27FC236}">
                <a16:creationId xmlns:a16="http://schemas.microsoft.com/office/drawing/2014/main" id="{17B3288F-2A37-7313-56DC-8F195AB55BB9}"/>
              </a:ext>
            </a:extLst>
          </p:cNvPr>
          <p:cNvSpPr txBox="1"/>
          <p:nvPr/>
        </p:nvSpPr>
        <p:spPr>
          <a:xfrm>
            <a:off x="139337" y="1508760"/>
            <a:ext cx="8803495" cy="1200329"/>
          </a:xfrm>
          <a:prstGeom prst="rect">
            <a:avLst/>
          </a:prstGeom>
          <a:noFill/>
        </p:spPr>
        <p:txBody>
          <a:bodyPr wrap="square" rtlCol="0">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b="1" dirty="0"/>
          </a:p>
          <a:p>
            <a:endParaRPr lang="en-US" b="1" dirty="0"/>
          </a:p>
        </p:txBody>
      </p:sp>
      <p:sp>
        <p:nvSpPr>
          <p:cNvPr id="2" name="TextBox 1">
            <a:extLst>
              <a:ext uri="{FF2B5EF4-FFF2-40B4-BE49-F238E27FC236}">
                <a16:creationId xmlns:a16="http://schemas.microsoft.com/office/drawing/2014/main" id="{793A9D26-891F-D0F2-B0AE-88B2DFA23FF6}"/>
              </a:ext>
            </a:extLst>
          </p:cNvPr>
          <p:cNvSpPr txBox="1"/>
          <p:nvPr/>
        </p:nvSpPr>
        <p:spPr>
          <a:xfrm>
            <a:off x="139337" y="1508760"/>
            <a:ext cx="8803495" cy="5632311"/>
          </a:xfrm>
          <a:prstGeom prst="rect">
            <a:avLst/>
          </a:prstGeom>
          <a:noFill/>
        </p:spPr>
        <p:txBody>
          <a:bodyPr wrap="square" rtlCol="0">
            <a:spAutoFit/>
          </a:bodyPr>
          <a:lstStyle/>
          <a:p>
            <a:r>
              <a:rPr lang="en-US" b="1" dirty="0"/>
              <a:t>Two final considerations regarding the family home:-</a:t>
            </a:r>
          </a:p>
          <a:p>
            <a:endParaRPr lang="en-US" b="1" dirty="0"/>
          </a:p>
          <a:p>
            <a:pPr marL="285750" indent="-285750">
              <a:buFont typeface="Arial" panose="020B0604020202020204" pitchFamily="34" charset="0"/>
              <a:buChar char="•"/>
            </a:pPr>
            <a:r>
              <a:rPr lang="en-US" b="1" dirty="0"/>
              <a:t>Mesher order</a:t>
            </a:r>
            <a:r>
              <a:rPr lang="en-US" dirty="0"/>
              <a:t>: If the family home is subject to a Mesher order or similar agreement, a non-occupying spouse can still claim the exemption but only if all of the same PPR conditions are met on transfer</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Deferred Charges: </a:t>
            </a:r>
            <a:r>
              <a:rPr lang="en-US" dirty="0"/>
              <a:t>Two points of disposal for a deferred charge. The first is a disposal of the main home to the spouse who will continue to live there.</a:t>
            </a:r>
          </a:p>
          <a:p>
            <a:pPr marL="285750" indent="-285750">
              <a:buFont typeface="Arial" panose="020B0604020202020204" pitchFamily="34" charset="0"/>
              <a:buChar char="•"/>
            </a:pPr>
            <a:r>
              <a:rPr lang="en-US" dirty="0"/>
              <a:t>On the transfer, the no gain no loss rule should apply (again if all criteria are met). </a:t>
            </a:r>
          </a:p>
          <a:p>
            <a:pPr marL="285750" indent="-285750">
              <a:buFont typeface="Arial" panose="020B0604020202020204" pitchFamily="34" charset="0"/>
              <a:buChar char="•"/>
            </a:pPr>
            <a:r>
              <a:rPr lang="en-US" dirty="0"/>
              <a:t>The second disposal when the property is sold could trigger a further gain. This gain will be a chargeable gain; however the individual can choose to claim PPR relief if:-</a:t>
            </a:r>
          </a:p>
          <a:p>
            <a:pPr marL="1200150" lvl="2" indent="-285750">
              <a:buFont typeface="Arial" panose="020B0604020202020204" pitchFamily="34" charset="0"/>
              <a:buChar char="•"/>
            </a:pPr>
            <a:r>
              <a:rPr lang="en-US" dirty="0"/>
              <a:t>The spouses ceased to live together in their main home</a:t>
            </a:r>
          </a:p>
          <a:p>
            <a:pPr marL="1200150" lvl="2" indent="-285750">
              <a:buFont typeface="Arial" panose="020B0604020202020204" pitchFamily="34" charset="0"/>
              <a:buChar char="•"/>
            </a:pPr>
            <a:r>
              <a:rPr lang="en-US" dirty="0"/>
              <a:t>One spouse transfers their interest in the home to the other spouse</a:t>
            </a:r>
          </a:p>
          <a:p>
            <a:pPr marL="1200150" lvl="2" indent="-285750">
              <a:buFont typeface="Arial" panose="020B0604020202020204" pitchFamily="34" charset="0"/>
              <a:buChar char="•"/>
            </a:pPr>
            <a:r>
              <a:rPr lang="en-US" dirty="0"/>
              <a:t>The transfer is completed in accordance with a deferred sale agreement or order.</a:t>
            </a:r>
          </a:p>
          <a:p>
            <a:pPr marL="1200150" lvl="2" indent="-285750">
              <a:buFont typeface="Arial" panose="020B0604020202020204" pitchFamily="34" charset="0"/>
              <a:buChar char="•"/>
            </a:pPr>
            <a:r>
              <a:rPr lang="en-US" dirty="0"/>
              <a:t>PPR relief is available on the second lump sum payment if it was available on the first disposal</a:t>
            </a:r>
          </a:p>
          <a:p>
            <a:endParaRPr lang="en-US" b="1" dirty="0"/>
          </a:p>
          <a:p>
            <a:endParaRPr lang="en-GB" b="1" dirty="0"/>
          </a:p>
        </p:txBody>
      </p:sp>
    </p:spTree>
    <p:extLst>
      <p:ext uri="{BB962C8B-B14F-4D97-AF65-F5344CB8AC3E}">
        <p14:creationId xmlns:p14="http://schemas.microsoft.com/office/powerpoint/2010/main" val="235181870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1000"/>
                                        <p:tgtEl>
                                          <p:spTgt spid="2">
                                            <p:txEl>
                                              <p:pRg st="6" end="6"/>
                                            </p:txEl>
                                          </p:spTgt>
                                        </p:tgtEl>
                                      </p:cBhvr>
                                    </p:animEffect>
                                    <p:anim calcmode="lin" valueType="num">
                                      <p:cBhvr>
                                        <p:cTn id="3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6" end="6"/>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Effect transition="in" filter="fade">
                                      <p:cBhvr>
                                        <p:cTn id="40" dur="1000"/>
                                        <p:tgtEl>
                                          <p:spTgt spid="2">
                                            <p:txEl>
                                              <p:pRg st="7" end="7"/>
                                            </p:txEl>
                                          </p:spTgt>
                                        </p:tgtEl>
                                      </p:cBhvr>
                                    </p:animEffect>
                                    <p:anim calcmode="lin" valueType="num">
                                      <p:cBhvr>
                                        <p:cTn id="41"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7" end="7"/>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
                                            <p:txEl>
                                              <p:pRg st="8" end="8"/>
                                            </p:txEl>
                                          </p:spTgt>
                                        </p:tgtEl>
                                        <p:attrNameLst>
                                          <p:attrName>style.visibility</p:attrName>
                                        </p:attrNameLst>
                                      </p:cBhvr>
                                      <p:to>
                                        <p:strVal val="visible"/>
                                      </p:to>
                                    </p:set>
                                    <p:animEffect transition="in" filter="fade">
                                      <p:cBhvr>
                                        <p:cTn id="45" dur="1000"/>
                                        <p:tgtEl>
                                          <p:spTgt spid="2">
                                            <p:txEl>
                                              <p:pRg st="8" end="8"/>
                                            </p:txEl>
                                          </p:spTgt>
                                        </p:tgtEl>
                                      </p:cBhvr>
                                    </p:animEffect>
                                    <p:anim calcmode="lin" valueType="num">
                                      <p:cBhvr>
                                        <p:cTn id="46"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8" end="8"/>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
                                            <p:txEl>
                                              <p:pRg st="9" end="9"/>
                                            </p:txEl>
                                          </p:spTgt>
                                        </p:tgtEl>
                                        <p:attrNameLst>
                                          <p:attrName>style.visibility</p:attrName>
                                        </p:attrNameLst>
                                      </p:cBhvr>
                                      <p:to>
                                        <p:strVal val="visible"/>
                                      </p:to>
                                    </p:set>
                                    <p:animEffect transition="in" filter="fade">
                                      <p:cBhvr>
                                        <p:cTn id="50" dur="1000"/>
                                        <p:tgtEl>
                                          <p:spTgt spid="2">
                                            <p:txEl>
                                              <p:pRg st="9" end="9"/>
                                            </p:txEl>
                                          </p:spTgt>
                                        </p:tgtEl>
                                      </p:cBhvr>
                                    </p:animEffect>
                                    <p:anim calcmode="lin" valueType="num">
                                      <p:cBhvr>
                                        <p:cTn id="51"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2" dur="1000" fill="hold"/>
                                        <p:tgtEl>
                                          <p:spTgt spid="2">
                                            <p:txEl>
                                              <p:pRg st="9" end="9"/>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animEffect transition="in" filter="fade">
                                      <p:cBhvr>
                                        <p:cTn id="55" dur="1000"/>
                                        <p:tgtEl>
                                          <p:spTgt spid="2">
                                            <p:txEl>
                                              <p:pRg st="10" end="10"/>
                                            </p:txEl>
                                          </p:spTgt>
                                        </p:tgtEl>
                                      </p:cBhvr>
                                    </p:animEffect>
                                    <p:anim calcmode="lin" valueType="num">
                                      <p:cBhvr>
                                        <p:cTn id="56"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7"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3C8DA-92B1-A9A1-C1E0-69F41251569F}"/>
            </a:ext>
          </a:extLst>
        </p:cNvPr>
        <p:cNvGrpSpPr/>
        <p:nvPr/>
      </p:nvGrpSpPr>
      <p:grpSpPr>
        <a:xfrm>
          <a:off x="0" y="0"/>
          <a:ext cx="0" cy="0"/>
          <a:chOff x="0" y="0"/>
          <a:chExt cx="0" cy="0"/>
        </a:xfrm>
      </p:grpSpPr>
      <p:pic>
        <p:nvPicPr>
          <p:cNvPr id="31747" name="Picture 5" descr="H&amp;Co Template.pdf">
            <a:extLst>
              <a:ext uri="{FF2B5EF4-FFF2-40B4-BE49-F238E27FC236}">
                <a16:creationId xmlns:a16="http://schemas.microsoft.com/office/drawing/2014/main" id="{8185CB3D-BFFE-4222-8EF9-B541F4153163}"/>
              </a:ext>
            </a:extLst>
          </p:cNvPr>
          <p:cNvPicPr>
            <a:picLocks noChangeAspect="1"/>
          </p:cNvPicPr>
          <p:nvPr/>
        </p:nvPicPr>
        <p:blipFill>
          <a:blip r:embed="rId3">
            <a:extLst>
              <a:ext uri="{28A0092B-C50C-407E-A947-70E740481C1C}">
                <a14:useLocalDpi xmlns:a14="http://schemas.microsoft.com/office/drawing/2010/main" val="0"/>
              </a:ext>
            </a:extLst>
          </a:blip>
          <a:srcRect b="78836"/>
          <a:stretch>
            <a:fillRect/>
          </a:stretch>
        </p:blipFill>
        <p:spPr bwMode="auto">
          <a:xfrm>
            <a:off x="0" y="0"/>
            <a:ext cx="9151938"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E94D1C1D-8B53-FC68-327C-99B81355E9EA}"/>
              </a:ext>
            </a:extLst>
          </p:cNvPr>
          <p:cNvSpPr txBox="1"/>
          <p:nvPr/>
        </p:nvSpPr>
        <p:spPr>
          <a:xfrm>
            <a:off x="139337" y="-15157"/>
            <a:ext cx="430887" cy="1364092"/>
          </a:xfrm>
          <a:prstGeom prst="rect">
            <a:avLst/>
          </a:prstGeom>
          <a:noFill/>
        </p:spPr>
        <p:txBody>
          <a:bodyPr vert="vert270">
            <a:spAutoFit/>
          </a:bodyPr>
          <a:lstStyle/>
          <a:p>
            <a:pPr>
              <a:defRPr/>
            </a:pPr>
            <a:r>
              <a:rPr lang="en-GB" sz="1600" dirty="0">
                <a:solidFill>
                  <a:schemeClr val="accent1">
                    <a:lumMod val="60000"/>
                    <a:lumOff val="40000"/>
                  </a:schemeClr>
                </a:solidFill>
                <a:latin typeface="Arial" panose="020B0604020202020204" pitchFamily="34" charset="0"/>
              </a:rPr>
              <a:t> humph.co.uk</a:t>
            </a:r>
          </a:p>
        </p:txBody>
      </p:sp>
      <p:sp>
        <p:nvSpPr>
          <p:cNvPr id="4" name="TextBox 3">
            <a:extLst>
              <a:ext uri="{FF2B5EF4-FFF2-40B4-BE49-F238E27FC236}">
                <a16:creationId xmlns:a16="http://schemas.microsoft.com/office/drawing/2014/main" id="{4E48E32D-942E-EAB4-73F7-64B743A8D3DB}"/>
              </a:ext>
            </a:extLst>
          </p:cNvPr>
          <p:cNvSpPr txBox="1"/>
          <p:nvPr/>
        </p:nvSpPr>
        <p:spPr>
          <a:xfrm>
            <a:off x="139337" y="1508760"/>
            <a:ext cx="8803495" cy="1200329"/>
          </a:xfrm>
          <a:prstGeom prst="rect">
            <a:avLst/>
          </a:prstGeom>
          <a:noFill/>
        </p:spPr>
        <p:txBody>
          <a:bodyPr wrap="square" rtlCol="0">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b="1" dirty="0"/>
          </a:p>
          <a:p>
            <a:endParaRPr lang="en-US" b="1" dirty="0"/>
          </a:p>
        </p:txBody>
      </p:sp>
      <p:sp>
        <p:nvSpPr>
          <p:cNvPr id="2" name="TextBox 1">
            <a:extLst>
              <a:ext uri="{FF2B5EF4-FFF2-40B4-BE49-F238E27FC236}">
                <a16:creationId xmlns:a16="http://schemas.microsoft.com/office/drawing/2014/main" id="{A3EC6137-B5AE-1460-D351-B4F2973462D0}"/>
              </a:ext>
            </a:extLst>
          </p:cNvPr>
          <p:cNvSpPr txBox="1"/>
          <p:nvPr/>
        </p:nvSpPr>
        <p:spPr>
          <a:xfrm>
            <a:off x="139337" y="1508760"/>
            <a:ext cx="8803495" cy="2031325"/>
          </a:xfrm>
          <a:prstGeom prst="rect">
            <a:avLst/>
          </a:prstGeom>
          <a:noFill/>
        </p:spPr>
        <p:txBody>
          <a:bodyPr wrap="square" rtlCol="0">
            <a:spAutoFit/>
          </a:bodyPr>
          <a:lstStyle/>
          <a:p>
            <a:endParaRPr lang="en-US" b="1" dirty="0"/>
          </a:p>
          <a:p>
            <a:r>
              <a:rPr lang="en-GB" b="1" dirty="0"/>
              <a:t>Practical scenario 2 – the investment property portfolio – Rose and Jack</a:t>
            </a:r>
          </a:p>
          <a:p>
            <a:endParaRPr lang="en-GB" b="1" dirty="0"/>
          </a:p>
          <a:p>
            <a:pPr marL="285750" indent="-285750">
              <a:buFont typeface="Arial" panose="020B0604020202020204" pitchFamily="34" charset="0"/>
              <a:buChar char="•"/>
            </a:pPr>
            <a:r>
              <a:rPr lang="en-GB" dirty="0"/>
              <a:t>Rose and Jack are married and jointly own 5 properties. This is made up of their main home and 4 rental properties. The following information has been obtained for the accountant in respect of the properties:-</a:t>
            </a:r>
          </a:p>
          <a:p>
            <a:endParaRPr lang="en-GB" b="1" dirty="0"/>
          </a:p>
        </p:txBody>
      </p:sp>
      <p:graphicFrame>
        <p:nvGraphicFramePr>
          <p:cNvPr id="3" name="Table 2">
            <a:extLst>
              <a:ext uri="{FF2B5EF4-FFF2-40B4-BE49-F238E27FC236}">
                <a16:creationId xmlns:a16="http://schemas.microsoft.com/office/drawing/2014/main" id="{2234D608-A3BD-625A-41BD-9216B824CA49}"/>
              </a:ext>
            </a:extLst>
          </p:cNvPr>
          <p:cNvGraphicFramePr>
            <a:graphicFrameLocks noGrp="1"/>
          </p:cNvGraphicFramePr>
          <p:nvPr>
            <p:extLst>
              <p:ext uri="{D42A27DB-BD31-4B8C-83A1-F6EECF244321}">
                <p14:modId xmlns:p14="http://schemas.microsoft.com/office/powerpoint/2010/main" val="3716669909"/>
              </p:ext>
            </p:extLst>
          </p:nvPr>
        </p:nvGraphicFramePr>
        <p:xfrm>
          <a:off x="570224" y="3540085"/>
          <a:ext cx="8171440" cy="2595880"/>
        </p:xfrm>
        <a:graphic>
          <a:graphicData uri="http://schemas.openxmlformats.org/drawingml/2006/table">
            <a:tbl>
              <a:tblPr firstRow="1" bandRow="1">
                <a:tableStyleId>{5C22544A-7EE6-4342-B048-85BDC9FD1C3A}</a:tableStyleId>
              </a:tblPr>
              <a:tblGrid>
                <a:gridCol w="1971808">
                  <a:extLst>
                    <a:ext uri="{9D8B030D-6E8A-4147-A177-3AD203B41FA5}">
                      <a16:colId xmlns:a16="http://schemas.microsoft.com/office/drawing/2014/main" val="3338829538"/>
                    </a:ext>
                  </a:extLst>
                </a:gridCol>
                <a:gridCol w="1296768">
                  <a:extLst>
                    <a:ext uri="{9D8B030D-6E8A-4147-A177-3AD203B41FA5}">
                      <a16:colId xmlns:a16="http://schemas.microsoft.com/office/drawing/2014/main" val="1930749919"/>
                    </a:ext>
                  </a:extLst>
                </a:gridCol>
                <a:gridCol w="1634288">
                  <a:extLst>
                    <a:ext uri="{9D8B030D-6E8A-4147-A177-3AD203B41FA5}">
                      <a16:colId xmlns:a16="http://schemas.microsoft.com/office/drawing/2014/main" val="1141436858"/>
                    </a:ext>
                  </a:extLst>
                </a:gridCol>
                <a:gridCol w="1634288">
                  <a:extLst>
                    <a:ext uri="{9D8B030D-6E8A-4147-A177-3AD203B41FA5}">
                      <a16:colId xmlns:a16="http://schemas.microsoft.com/office/drawing/2014/main" val="3745929034"/>
                    </a:ext>
                  </a:extLst>
                </a:gridCol>
                <a:gridCol w="1634288">
                  <a:extLst>
                    <a:ext uri="{9D8B030D-6E8A-4147-A177-3AD203B41FA5}">
                      <a16:colId xmlns:a16="http://schemas.microsoft.com/office/drawing/2014/main" val="327783054"/>
                    </a:ext>
                  </a:extLst>
                </a:gridCol>
              </a:tblGrid>
              <a:tr h="370840">
                <a:tc>
                  <a:txBody>
                    <a:bodyPr/>
                    <a:lstStyle/>
                    <a:p>
                      <a:r>
                        <a:rPr lang="en-US" dirty="0"/>
                        <a:t>Property</a:t>
                      </a:r>
                      <a:endParaRPr lang="en-GB" dirty="0"/>
                    </a:p>
                  </a:txBody>
                  <a:tcPr/>
                </a:tc>
                <a:tc>
                  <a:txBody>
                    <a:bodyPr/>
                    <a:lstStyle/>
                    <a:p>
                      <a:r>
                        <a:rPr lang="en-US" dirty="0"/>
                        <a:t>Owned by</a:t>
                      </a:r>
                      <a:endParaRPr lang="en-GB" dirty="0"/>
                    </a:p>
                  </a:txBody>
                  <a:tcPr/>
                </a:tc>
                <a:tc>
                  <a:txBody>
                    <a:bodyPr/>
                    <a:lstStyle/>
                    <a:p>
                      <a:r>
                        <a:rPr lang="en-US" dirty="0"/>
                        <a:t>Market Value</a:t>
                      </a:r>
                      <a:endParaRPr lang="en-GB" dirty="0"/>
                    </a:p>
                  </a:txBody>
                  <a:tcPr/>
                </a:tc>
                <a:tc>
                  <a:txBody>
                    <a:bodyPr/>
                    <a:lstStyle/>
                    <a:p>
                      <a:r>
                        <a:rPr lang="en-US" dirty="0"/>
                        <a:t>Base cost</a:t>
                      </a:r>
                      <a:endParaRPr lang="en-GB" dirty="0"/>
                    </a:p>
                  </a:txBody>
                  <a:tcPr/>
                </a:tc>
                <a:tc>
                  <a:txBody>
                    <a:bodyPr/>
                    <a:lstStyle/>
                    <a:p>
                      <a:r>
                        <a:rPr lang="en-US" dirty="0"/>
                        <a:t>Gain</a:t>
                      </a:r>
                      <a:endParaRPr lang="en-GB" dirty="0"/>
                    </a:p>
                  </a:txBody>
                  <a:tcPr/>
                </a:tc>
                <a:extLst>
                  <a:ext uri="{0D108BD9-81ED-4DB2-BD59-A6C34878D82A}">
                    <a16:rowId xmlns:a16="http://schemas.microsoft.com/office/drawing/2014/main" val="3645816169"/>
                  </a:ext>
                </a:extLst>
              </a:tr>
              <a:tr h="370840">
                <a:tc>
                  <a:txBody>
                    <a:bodyPr/>
                    <a:lstStyle/>
                    <a:p>
                      <a:r>
                        <a:rPr lang="en-US" dirty="0"/>
                        <a:t>Main home</a:t>
                      </a:r>
                      <a:endParaRPr lang="en-GB" dirty="0"/>
                    </a:p>
                  </a:txBody>
                  <a:tcPr/>
                </a:tc>
                <a:tc>
                  <a:txBody>
                    <a:bodyPr/>
                    <a:lstStyle/>
                    <a:p>
                      <a:r>
                        <a:rPr lang="en-US" dirty="0"/>
                        <a:t>Jointly</a:t>
                      </a:r>
                      <a:endParaRPr lang="en-GB" dirty="0"/>
                    </a:p>
                  </a:txBody>
                  <a:tcPr/>
                </a:tc>
                <a:tc>
                  <a:txBody>
                    <a:bodyPr/>
                    <a:lstStyle/>
                    <a:p>
                      <a:pPr algn="r"/>
                      <a:r>
                        <a:rPr lang="en-US" dirty="0"/>
                        <a:t>1,000,000</a:t>
                      </a:r>
                      <a:endParaRPr lang="en-GB" dirty="0"/>
                    </a:p>
                  </a:txBody>
                  <a:tcPr/>
                </a:tc>
                <a:tc>
                  <a:txBody>
                    <a:bodyPr/>
                    <a:lstStyle/>
                    <a:p>
                      <a:pPr algn="r"/>
                      <a:r>
                        <a:rPr lang="en-US" dirty="0"/>
                        <a:t>490,000</a:t>
                      </a:r>
                      <a:endParaRPr lang="en-GB" dirty="0"/>
                    </a:p>
                  </a:txBody>
                  <a:tcPr/>
                </a:tc>
                <a:tc>
                  <a:txBody>
                    <a:bodyPr/>
                    <a:lstStyle/>
                    <a:p>
                      <a:pPr algn="r"/>
                      <a:r>
                        <a:rPr lang="en-US" dirty="0"/>
                        <a:t>510,000</a:t>
                      </a:r>
                      <a:endParaRPr lang="en-GB" dirty="0"/>
                    </a:p>
                  </a:txBody>
                  <a:tcPr/>
                </a:tc>
                <a:extLst>
                  <a:ext uri="{0D108BD9-81ED-4DB2-BD59-A6C34878D82A}">
                    <a16:rowId xmlns:a16="http://schemas.microsoft.com/office/drawing/2014/main" val="2446056128"/>
                  </a:ext>
                </a:extLst>
              </a:tr>
              <a:tr h="370840">
                <a:tc>
                  <a:txBody>
                    <a:bodyPr/>
                    <a:lstStyle/>
                    <a:p>
                      <a:r>
                        <a:rPr lang="en-US" dirty="0"/>
                        <a:t>Rental property 1</a:t>
                      </a:r>
                      <a:endParaRPr lang="en-GB" dirty="0"/>
                    </a:p>
                  </a:txBody>
                  <a:tcPr/>
                </a:tc>
                <a:tc>
                  <a:txBody>
                    <a:bodyPr/>
                    <a:lstStyle/>
                    <a:p>
                      <a:r>
                        <a:rPr lang="en-US" dirty="0"/>
                        <a:t>Jointly</a:t>
                      </a:r>
                      <a:endParaRPr lang="en-GB" dirty="0"/>
                    </a:p>
                  </a:txBody>
                  <a:tcPr/>
                </a:tc>
                <a:tc>
                  <a:txBody>
                    <a:bodyPr/>
                    <a:lstStyle/>
                    <a:p>
                      <a:pPr algn="r"/>
                      <a:r>
                        <a:rPr lang="en-US" dirty="0"/>
                        <a:t>500,000</a:t>
                      </a:r>
                      <a:endParaRPr lang="en-GB" dirty="0"/>
                    </a:p>
                  </a:txBody>
                  <a:tcPr/>
                </a:tc>
                <a:tc>
                  <a:txBody>
                    <a:bodyPr/>
                    <a:lstStyle/>
                    <a:p>
                      <a:pPr algn="r"/>
                      <a:r>
                        <a:rPr lang="en-US" dirty="0"/>
                        <a:t>350,000</a:t>
                      </a:r>
                      <a:endParaRPr lang="en-GB" dirty="0"/>
                    </a:p>
                  </a:txBody>
                  <a:tcPr/>
                </a:tc>
                <a:tc>
                  <a:txBody>
                    <a:bodyPr/>
                    <a:lstStyle/>
                    <a:p>
                      <a:pPr algn="r"/>
                      <a:r>
                        <a:rPr lang="en-US" dirty="0"/>
                        <a:t>150,000</a:t>
                      </a:r>
                      <a:endParaRPr lang="en-GB" dirty="0"/>
                    </a:p>
                  </a:txBody>
                  <a:tcPr/>
                </a:tc>
                <a:extLst>
                  <a:ext uri="{0D108BD9-81ED-4DB2-BD59-A6C34878D82A}">
                    <a16:rowId xmlns:a16="http://schemas.microsoft.com/office/drawing/2014/main" val="9500170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Rental property 2</a:t>
                      </a:r>
                      <a:endParaRPr lang="en-GB" dirty="0"/>
                    </a:p>
                  </a:txBody>
                  <a:tcPr/>
                </a:tc>
                <a:tc>
                  <a:txBody>
                    <a:bodyPr/>
                    <a:lstStyle/>
                    <a:p>
                      <a:r>
                        <a:rPr lang="en-US" dirty="0"/>
                        <a:t>Jointly</a:t>
                      </a:r>
                      <a:endParaRPr lang="en-GB" dirty="0"/>
                    </a:p>
                  </a:txBody>
                  <a:tcPr/>
                </a:tc>
                <a:tc>
                  <a:txBody>
                    <a:bodyPr/>
                    <a:lstStyle/>
                    <a:p>
                      <a:pPr algn="r"/>
                      <a:r>
                        <a:rPr lang="en-US" dirty="0"/>
                        <a:t>200,000</a:t>
                      </a:r>
                      <a:endParaRPr lang="en-GB" dirty="0"/>
                    </a:p>
                  </a:txBody>
                  <a:tcPr/>
                </a:tc>
                <a:tc>
                  <a:txBody>
                    <a:bodyPr/>
                    <a:lstStyle/>
                    <a:p>
                      <a:pPr algn="r"/>
                      <a:r>
                        <a:rPr lang="en-US" dirty="0"/>
                        <a:t>100,000</a:t>
                      </a:r>
                      <a:endParaRPr lang="en-GB" dirty="0"/>
                    </a:p>
                  </a:txBody>
                  <a:tcPr/>
                </a:tc>
                <a:tc>
                  <a:txBody>
                    <a:bodyPr/>
                    <a:lstStyle/>
                    <a:p>
                      <a:pPr algn="r"/>
                      <a:r>
                        <a:rPr lang="en-US" dirty="0"/>
                        <a:t>100,000</a:t>
                      </a:r>
                      <a:endParaRPr lang="en-GB" dirty="0"/>
                    </a:p>
                  </a:txBody>
                  <a:tcPr/>
                </a:tc>
                <a:extLst>
                  <a:ext uri="{0D108BD9-81ED-4DB2-BD59-A6C34878D82A}">
                    <a16:rowId xmlns:a16="http://schemas.microsoft.com/office/drawing/2014/main" val="264011644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Rental property 3</a:t>
                      </a:r>
                      <a:endParaRPr lang="en-GB" dirty="0"/>
                    </a:p>
                  </a:txBody>
                  <a:tcPr/>
                </a:tc>
                <a:tc>
                  <a:txBody>
                    <a:bodyPr/>
                    <a:lstStyle/>
                    <a:p>
                      <a:r>
                        <a:rPr lang="en-US" dirty="0"/>
                        <a:t>Jointly</a:t>
                      </a:r>
                      <a:endParaRPr lang="en-GB" dirty="0"/>
                    </a:p>
                  </a:txBody>
                  <a:tcPr/>
                </a:tc>
                <a:tc>
                  <a:txBody>
                    <a:bodyPr/>
                    <a:lstStyle/>
                    <a:p>
                      <a:pPr algn="r"/>
                      <a:r>
                        <a:rPr lang="en-US" dirty="0"/>
                        <a:t>400,000</a:t>
                      </a:r>
                      <a:endParaRPr lang="en-GB" dirty="0"/>
                    </a:p>
                  </a:txBody>
                  <a:tcPr/>
                </a:tc>
                <a:tc>
                  <a:txBody>
                    <a:bodyPr/>
                    <a:lstStyle/>
                    <a:p>
                      <a:pPr algn="r"/>
                      <a:r>
                        <a:rPr lang="en-US" dirty="0"/>
                        <a:t>275,000</a:t>
                      </a:r>
                      <a:endParaRPr lang="en-GB" dirty="0"/>
                    </a:p>
                  </a:txBody>
                  <a:tcPr/>
                </a:tc>
                <a:tc>
                  <a:txBody>
                    <a:bodyPr/>
                    <a:lstStyle/>
                    <a:p>
                      <a:pPr algn="r"/>
                      <a:r>
                        <a:rPr lang="en-US" dirty="0"/>
                        <a:t>125,000</a:t>
                      </a:r>
                      <a:endParaRPr lang="en-GB" dirty="0"/>
                    </a:p>
                  </a:txBody>
                  <a:tcPr/>
                </a:tc>
                <a:extLst>
                  <a:ext uri="{0D108BD9-81ED-4DB2-BD59-A6C34878D82A}">
                    <a16:rowId xmlns:a16="http://schemas.microsoft.com/office/drawing/2014/main" val="468023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Rental property 4</a:t>
                      </a:r>
                      <a:endParaRPr lang="en-GB" dirty="0"/>
                    </a:p>
                  </a:txBody>
                  <a:tcPr/>
                </a:tc>
                <a:tc>
                  <a:txBody>
                    <a:bodyPr/>
                    <a:lstStyle/>
                    <a:p>
                      <a:r>
                        <a:rPr lang="en-US" dirty="0"/>
                        <a:t>Jointly</a:t>
                      </a:r>
                      <a:endParaRPr lang="en-GB" dirty="0"/>
                    </a:p>
                  </a:txBody>
                  <a:tcPr/>
                </a:tc>
                <a:tc>
                  <a:txBody>
                    <a:bodyPr/>
                    <a:lstStyle/>
                    <a:p>
                      <a:pPr algn="r"/>
                      <a:r>
                        <a:rPr lang="en-US" dirty="0"/>
                        <a:t>300,000</a:t>
                      </a:r>
                      <a:endParaRPr lang="en-GB" dirty="0"/>
                    </a:p>
                  </a:txBody>
                  <a:tcPr/>
                </a:tc>
                <a:tc>
                  <a:txBody>
                    <a:bodyPr/>
                    <a:lstStyle/>
                    <a:p>
                      <a:pPr algn="r"/>
                      <a:r>
                        <a:rPr lang="en-US" dirty="0"/>
                        <a:t>100,000</a:t>
                      </a:r>
                      <a:endParaRPr lang="en-GB" dirty="0"/>
                    </a:p>
                  </a:txBody>
                  <a:tcPr/>
                </a:tc>
                <a:tc>
                  <a:txBody>
                    <a:bodyPr/>
                    <a:lstStyle/>
                    <a:p>
                      <a:pPr algn="r"/>
                      <a:r>
                        <a:rPr lang="en-US" dirty="0"/>
                        <a:t>200,000</a:t>
                      </a:r>
                      <a:endParaRPr lang="en-GB" dirty="0"/>
                    </a:p>
                  </a:txBody>
                  <a:tcPr/>
                </a:tc>
                <a:extLst>
                  <a:ext uri="{0D108BD9-81ED-4DB2-BD59-A6C34878D82A}">
                    <a16:rowId xmlns:a16="http://schemas.microsoft.com/office/drawing/2014/main" val="726992793"/>
                  </a:ext>
                </a:extLst>
              </a:tr>
              <a:tr h="370840">
                <a:tc>
                  <a:txBody>
                    <a:bodyPr/>
                    <a:lstStyle/>
                    <a:p>
                      <a:r>
                        <a:rPr lang="en-US" b="1" dirty="0"/>
                        <a:t>TOTALS</a:t>
                      </a:r>
                      <a:endParaRPr lang="en-GB" b="1" dirty="0"/>
                    </a:p>
                  </a:txBody>
                  <a:tcPr/>
                </a:tc>
                <a:tc>
                  <a:txBody>
                    <a:bodyPr/>
                    <a:lstStyle/>
                    <a:p>
                      <a:endParaRPr lang="en-GB" dirty="0"/>
                    </a:p>
                  </a:txBody>
                  <a:tcPr/>
                </a:tc>
                <a:tc>
                  <a:txBody>
                    <a:bodyPr/>
                    <a:lstStyle/>
                    <a:p>
                      <a:pPr algn="r"/>
                      <a:r>
                        <a:rPr lang="en-US" dirty="0"/>
                        <a:t>2,400,000</a:t>
                      </a:r>
                      <a:endParaRPr lang="en-GB" dirty="0"/>
                    </a:p>
                  </a:txBody>
                  <a:tcPr/>
                </a:tc>
                <a:tc>
                  <a:txBody>
                    <a:bodyPr/>
                    <a:lstStyle/>
                    <a:p>
                      <a:pPr algn="r"/>
                      <a:r>
                        <a:rPr lang="en-US" dirty="0"/>
                        <a:t>1,315,000</a:t>
                      </a:r>
                      <a:endParaRPr lang="en-GB" dirty="0"/>
                    </a:p>
                  </a:txBody>
                  <a:tcPr/>
                </a:tc>
                <a:tc>
                  <a:txBody>
                    <a:bodyPr/>
                    <a:lstStyle/>
                    <a:p>
                      <a:pPr algn="r"/>
                      <a:r>
                        <a:rPr lang="en-US" dirty="0"/>
                        <a:t>1,085,000</a:t>
                      </a:r>
                      <a:endParaRPr lang="en-GB" dirty="0"/>
                    </a:p>
                  </a:txBody>
                  <a:tcPr/>
                </a:tc>
                <a:extLst>
                  <a:ext uri="{0D108BD9-81ED-4DB2-BD59-A6C34878D82A}">
                    <a16:rowId xmlns:a16="http://schemas.microsoft.com/office/drawing/2014/main" val="816076076"/>
                  </a:ext>
                </a:extLst>
              </a:tr>
            </a:tbl>
          </a:graphicData>
        </a:graphic>
      </p:graphicFrame>
    </p:spTree>
    <p:extLst>
      <p:ext uri="{BB962C8B-B14F-4D97-AF65-F5344CB8AC3E}">
        <p14:creationId xmlns:p14="http://schemas.microsoft.com/office/powerpoint/2010/main" val="3190701580"/>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0B140-A16B-3B14-5FBA-5610A0C21195}"/>
            </a:ext>
          </a:extLst>
        </p:cNvPr>
        <p:cNvGrpSpPr/>
        <p:nvPr/>
      </p:nvGrpSpPr>
      <p:grpSpPr>
        <a:xfrm>
          <a:off x="0" y="0"/>
          <a:ext cx="0" cy="0"/>
          <a:chOff x="0" y="0"/>
          <a:chExt cx="0" cy="0"/>
        </a:xfrm>
      </p:grpSpPr>
      <p:pic>
        <p:nvPicPr>
          <p:cNvPr id="31747" name="Picture 5" descr="H&amp;Co Template.pdf">
            <a:extLst>
              <a:ext uri="{FF2B5EF4-FFF2-40B4-BE49-F238E27FC236}">
                <a16:creationId xmlns:a16="http://schemas.microsoft.com/office/drawing/2014/main" id="{D1132C87-C1B4-D41A-2A9A-AE743F63CB26}"/>
              </a:ext>
            </a:extLst>
          </p:cNvPr>
          <p:cNvPicPr>
            <a:picLocks noChangeAspect="1"/>
          </p:cNvPicPr>
          <p:nvPr/>
        </p:nvPicPr>
        <p:blipFill>
          <a:blip r:embed="rId3">
            <a:extLst>
              <a:ext uri="{28A0092B-C50C-407E-A947-70E740481C1C}">
                <a14:useLocalDpi xmlns:a14="http://schemas.microsoft.com/office/drawing/2010/main" val="0"/>
              </a:ext>
            </a:extLst>
          </a:blip>
          <a:srcRect b="78836"/>
          <a:stretch>
            <a:fillRect/>
          </a:stretch>
        </p:blipFill>
        <p:spPr bwMode="auto">
          <a:xfrm>
            <a:off x="0" y="0"/>
            <a:ext cx="9151938"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935F4E83-0EB8-9DE4-F3CD-4DFACB831491}"/>
              </a:ext>
            </a:extLst>
          </p:cNvPr>
          <p:cNvSpPr txBox="1"/>
          <p:nvPr/>
        </p:nvSpPr>
        <p:spPr>
          <a:xfrm>
            <a:off x="139337" y="-15157"/>
            <a:ext cx="430887" cy="1364092"/>
          </a:xfrm>
          <a:prstGeom prst="rect">
            <a:avLst/>
          </a:prstGeom>
          <a:noFill/>
        </p:spPr>
        <p:txBody>
          <a:bodyPr vert="vert270">
            <a:spAutoFit/>
          </a:bodyPr>
          <a:lstStyle/>
          <a:p>
            <a:pPr>
              <a:defRPr/>
            </a:pPr>
            <a:r>
              <a:rPr lang="en-GB" sz="1600" dirty="0">
                <a:solidFill>
                  <a:schemeClr val="accent1">
                    <a:lumMod val="60000"/>
                    <a:lumOff val="40000"/>
                  </a:schemeClr>
                </a:solidFill>
                <a:latin typeface="Arial" panose="020B0604020202020204" pitchFamily="34" charset="0"/>
              </a:rPr>
              <a:t> humph.co.uk</a:t>
            </a:r>
          </a:p>
        </p:txBody>
      </p:sp>
      <p:sp>
        <p:nvSpPr>
          <p:cNvPr id="4" name="TextBox 3">
            <a:extLst>
              <a:ext uri="{FF2B5EF4-FFF2-40B4-BE49-F238E27FC236}">
                <a16:creationId xmlns:a16="http://schemas.microsoft.com/office/drawing/2014/main" id="{6A5C157B-A1A2-87C7-F7E6-2AE5D8F9CCB5}"/>
              </a:ext>
            </a:extLst>
          </p:cNvPr>
          <p:cNvSpPr txBox="1"/>
          <p:nvPr/>
        </p:nvSpPr>
        <p:spPr>
          <a:xfrm>
            <a:off x="139337" y="1508760"/>
            <a:ext cx="8803495" cy="1200329"/>
          </a:xfrm>
          <a:prstGeom prst="rect">
            <a:avLst/>
          </a:prstGeom>
          <a:noFill/>
        </p:spPr>
        <p:txBody>
          <a:bodyPr wrap="square" rtlCol="0">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b="1" dirty="0"/>
          </a:p>
          <a:p>
            <a:endParaRPr lang="en-US" b="1" dirty="0"/>
          </a:p>
        </p:txBody>
      </p:sp>
      <p:sp>
        <p:nvSpPr>
          <p:cNvPr id="2" name="TextBox 1">
            <a:extLst>
              <a:ext uri="{FF2B5EF4-FFF2-40B4-BE49-F238E27FC236}">
                <a16:creationId xmlns:a16="http://schemas.microsoft.com/office/drawing/2014/main" id="{3634D3DC-9102-56E4-F8A5-3B3FEF037563}"/>
              </a:ext>
            </a:extLst>
          </p:cNvPr>
          <p:cNvSpPr txBox="1"/>
          <p:nvPr/>
        </p:nvSpPr>
        <p:spPr>
          <a:xfrm>
            <a:off x="139337" y="1508760"/>
            <a:ext cx="8803495" cy="5355312"/>
          </a:xfrm>
          <a:prstGeom prst="rect">
            <a:avLst/>
          </a:prstGeom>
          <a:noFill/>
        </p:spPr>
        <p:txBody>
          <a:bodyPr wrap="square" rtlCol="0">
            <a:spAutoFit/>
          </a:bodyPr>
          <a:lstStyle/>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GB" b="1" dirty="0"/>
              <a:t>Tax considerations for Rose and Jack</a:t>
            </a:r>
          </a:p>
          <a:p>
            <a:pPr marL="285750" indent="-285750">
              <a:buFont typeface="Arial" panose="020B0604020202020204" pitchFamily="34" charset="0"/>
              <a:buChar char="•"/>
            </a:pPr>
            <a:r>
              <a:rPr lang="en-GB" b="1" dirty="0"/>
              <a:t>Capital Gains Tax: </a:t>
            </a:r>
          </a:p>
          <a:p>
            <a:pPr marL="285750" indent="-285750">
              <a:buFont typeface="Arial" panose="020B0604020202020204" pitchFamily="34" charset="0"/>
              <a:buChar char="•"/>
            </a:pPr>
            <a:r>
              <a:rPr lang="en-GB" dirty="0"/>
              <a:t>None of the rental properties have been lived in by Rose or Jack at any point during their ownership.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It has been agreed on divorce, in respect of the 4 rental properties, that Rose will become the sole owner of properties 1 and 2 which have a current market value of £700,000. Jack will become the sole owner of properties 3 and 4 which also have a combined market value of £700,000.</a:t>
            </a:r>
          </a:p>
          <a:p>
            <a:endParaRPr lang="en-GB" dirty="0"/>
          </a:p>
          <a:p>
            <a:pPr marL="285750" indent="-285750">
              <a:buFont typeface="Arial" panose="020B0604020202020204" pitchFamily="34" charset="0"/>
              <a:buChar char="•"/>
            </a:pPr>
            <a:r>
              <a:rPr lang="en-GB" dirty="0"/>
              <a:t>No Capital Gains Tax is triggered when the transfers take place as all  the criteria for No Gain No Loss treatment is met.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 </a:t>
            </a:r>
            <a:r>
              <a:rPr lang="en-GB" b="1" dirty="0"/>
              <a:t>The Issue: </a:t>
            </a:r>
            <a:r>
              <a:rPr lang="en-GB" dirty="0"/>
              <a:t>Latent gains in the rental portfolio will affect the future tax liabilities on sales by Rose and Jack</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Solicitor may ask accountant for an analysis of the potential CGT position on sale and this forms part of the negotiations</a:t>
            </a:r>
          </a:p>
        </p:txBody>
      </p:sp>
    </p:spTree>
    <p:extLst>
      <p:ext uri="{BB962C8B-B14F-4D97-AF65-F5344CB8AC3E}">
        <p14:creationId xmlns:p14="http://schemas.microsoft.com/office/powerpoint/2010/main" val="358628809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 calcmode="lin" valueType="num">
                                      <p:cBhvr additive="base">
                                        <p:cTn id="3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anim calcmode="lin" valueType="num">
                                      <p:cBhvr additive="base">
                                        <p:cTn id="4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967DB-8158-BE38-7DA8-32C347ED1C48}"/>
            </a:ext>
          </a:extLst>
        </p:cNvPr>
        <p:cNvGrpSpPr/>
        <p:nvPr/>
      </p:nvGrpSpPr>
      <p:grpSpPr>
        <a:xfrm>
          <a:off x="0" y="0"/>
          <a:ext cx="0" cy="0"/>
          <a:chOff x="0" y="0"/>
          <a:chExt cx="0" cy="0"/>
        </a:xfrm>
      </p:grpSpPr>
      <p:pic>
        <p:nvPicPr>
          <p:cNvPr id="31747" name="Picture 5" descr="H&amp;Co Template.pdf">
            <a:extLst>
              <a:ext uri="{FF2B5EF4-FFF2-40B4-BE49-F238E27FC236}">
                <a16:creationId xmlns:a16="http://schemas.microsoft.com/office/drawing/2014/main" id="{056CEAA6-3333-B1A1-CFAA-A24A948F8DF7}"/>
              </a:ext>
            </a:extLst>
          </p:cNvPr>
          <p:cNvPicPr>
            <a:picLocks noChangeAspect="1"/>
          </p:cNvPicPr>
          <p:nvPr/>
        </p:nvPicPr>
        <p:blipFill>
          <a:blip r:embed="rId3">
            <a:extLst>
              <a:ext uri="{28A0092B-C50C-407E-A947-70E740481C1C}">
                <a14:useLocalDpi xmlns:a14="http://schemas.microsoft.com/office/drawing/2010/main" val="0"/>
              </a:ext>
            </a:extLst>
          </a:blip>
          <a:srcRect b="78836"/>
          <a:stretch>
            <a:fillRect/>
          </a:stretch>
        </p:blipFill>
        <p:spPr bwMode="auto">
          <a:xfrm>
            <a:off x="0" y="0"/>
            <a:ext cx="9151938"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44FB6542-AC00-E83C-BA46-E705DB9BADE7}"/>
              </a:ext>
            </a:extLst>
          </p:cNvPr>
          <p:cNvSpPr txBox="1"/>
          <p:nvPr/>
        </p:nvSpPr>
        <p:spPr>
          <a:xfrm>
            <a:off x="139337" y="-15157"/>
            <a:ext cx="430887" cy="1364092"/>
          </a:xfrm>
          <a:prstGeom prst="rect">
            <a:avLst/>
          </a:prstGeom>
          <a:noFill/>
        </p:spPr>
        <p:txBody>
          <a:bodyPr vert="vert270">
            <a:spAutoFit/>
          </a:bodyPr>
          <a:lstStyle/>
          <a:p>
            <a:pPr>
              <a:defRPr/>
            </a:pPr>
            <a:r>
              <a:rPr lang="en-GB" sz="1600" dirty="0">
                <a:solidFill>
                  <a:schemeClr val="accent1">
                    <a:lumMod val="60000"/>
                    <a:lumOff val="40000"/>
                  </a:schemeClr>
                </a:solidFill>
                <a:latin typeface="Arial" panose="020B0604020202020204" pitchFamily="34" charset="0"/>
              </a:rPr>
              <a:t> humph.co.uk</a:t>
            </a:r>
          </a:p>
        </p:txBody>
      </p:sp>
      <p:sp>
        <p:nvSpPr>
          <p:cNvPr id="4" name="TextBox 3">
            <a:extLst>
              <a:ext uri="{FF2B5EF4-FFF2-40B4-BE49-F238E27FC236}">
                <a16:creationId xmlns:a16="http://schemas.microsoft.com/office/drawing/2014/main" id="{8165D98A-5268-7789-981E-4265CB3EF337}"/>
              </a:ext>
            </a:extLst>
          </p:cNvPr>
          <p:cNvSpPr txBox="1"/>
          <p:nvPr/>
        </p:nvSpPr>
        <p:spPr>
          <a:xfrm>
            <a:off x="139337" y="1508760"/>
            <a:ext cx="8803495" cy="1200329"/>
          </a:xfrm>
          <a:prstGeom prst="rect">
            <a:avLst/>
          </a:prstGeom>
          <a:noFill/>
        </p:spPr>
        <p:txBody>
          <a:bodyPr wrap="square" rtlCol="0">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b="1" dirty="0"/>
          </a:p>
          <a:p>
            <a:endParaRPr lang="en-US" b="1" dirty="0"/>
          </a:p>
        </p:txBody>
      </p:sp>
      <p:sp>
        <p:nvSpPr>
          <p:cNvPr id="2" name="TextBox 1">
            <a:extLst>
              <a:ext uri="{FF2B5EF4-FFF2-40B4-BE49-F238E27FC236}">
                <a16:creationId xmlns:a16="http://schemas.microsoft.com/office/drawing/2014/main" id="{7F8A6CED-C864-2C94-8396-BB655113BA8E}"/>
              </a:ext>
            </a:extLst>
          </p:cNvPr>
          <p:cNvSpPr txBox="1"/>
          <p:nvPr/>
        </p:nvSpPr>
        <p:spPr>
          <a:xfrm>
            <a:off x="139337" y="1508760"/>
            <a:ext cx="8803495" cy="4801314"/>
          </a:xfrm>
          <a:prstGeom prst="rect">
            <a:avLst/>
          </a:prstGeom>
          <a:noFill/>
        </p:spPr>
        <p:txBody>
          <a:bodyPr wrap="square" rtlCol="0">
            <a:spAutoFit/>
          </a:bodyPr>
          <a:lstStyle/>
          <a:p>
            <a:endParaRPr lang="en-US" b="1" dirty="0"/>
          </a:p>
          <a:p>
            <a:r>
              <a:rPr lang="en-GB" b="1" dirty="0"/>
              <a:t>Practical Scenario 3 – the family company – Vernon and Tess</a:t>
            </a:r>
          </a:p>
          <a:p>
            <a:endParaRPr lang="en-GB" b="1" dirty="0"/>
          </a:p>
          <a:p>
            <a:pPr marL="285750" indent="-285750">
              <a:buFont typeface="Arial" panose="020B0604020202020204" pitchFamily="34" charset="0"/>
              <a:buChar char="•"/>
            </a:pPr>
            <a:r>
              <a:rPr lang="en-GB" dirty="0"/>
              <a:t>Vernon and Tess are married. Tess owns and runs a dance school named ‘Strictly Limited’. It makes £150K per annum after Corporation Tax</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Vernon became a shareholder in 2022 when Tess transferred 50% of the company to him</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a:t>Q</a:t>
            </a:r>
            <a:r>
              <a:rPr lang="en-GB" dirty="0"/>
              <a:t>: Why would Tess have transferred 50% of the shares to Vernon?</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r>
              <a:rPr lang="en-GB" b="1" dirty="0"/>
              <a:t>A: </a:t>
            </a:r>
            <a:r>
              <a:rPr lang="en-GB" dirty="0"/>
              <a:t>To save tax! Potential areas are Income Tax and CGT on a future disposal </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endParaRPr lang="en-GB" dirty="0"/>
          </a:p>
          <a:p>
            <a:endParaRPr lang="en-GB" b="1" dirty="0"/>
          </a:p>
          <a:p>
            <a:endParaRPr lang="en-GB" b="1" dirty="0"/>
          </a:p>
        </p:txBody>
      </p:sp>
    </p:spTree>
    <p:extLst>
      <p:ext uri="{BB962C8B-B14F-4D97-AF65-F5344CB8AC3E}">
        <p14:creationId xmlns:p14="http://schemas.microsoft.com/office/powerpoint/2010/main" val="41950502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additive="base">
                                        <p:cTn id="2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 calcmode="lin" valueType="num">
                                      <p:cBhvr additive="base">
                                        <p:cTn id="3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70877-2520-856E-EEC1-3F7EB5FDA348}"/>
            </a:ext>
          </a:extLst>
        </p:cNvPr>
        <p:cNvGrpSpPr/>
        <p:nvPr/>
      </p:nvGrpSpPr>
      <p:grpSpPr>
        <a:xfrm>
          <a:off x="0" y="0"/>
          <a:ext cx="0" cy="0"/>
          <a:chOff x="0" y="0"/>
          <a:chExt cx="0" cy="0"/>
        </a:xfrm>
      </p:grpSpPr>
      <p:pic>
        <p:nvPicPr>
          <p:cNvPr id="31747" name="Picture 5" descr="H&amp;Co Template.pdf">
            <a:extLst>
              <a:ext uri="{FF2B5EF4-FFF2-40B4-BE49-F238E27FC236}">
                <a16:creationId xmlns:a16="http://schemas.microsoft.com/office/drawing/2014/main" id="{A39A69D0-29BD-2D8F-9DD9-2C334D16B4CC}"/>
              </a:ext>
            </a:extLst>
          </p:cNvPr>
          <p:cNvPicPr>
            <a:picLocks noChangeAspect="1"/>
          </p:cNvPicPr>
          <p:nvPr/>
        </p:nvPicPr>
        <p:blipFill>
          <a:blip r:embed="rId3">
            <a:extLst>
              <a:ext uri="{28A0092B-C50C-407E-A947-70E740481C1C}">
                <a14:useLocalDpi xmlns:a14="http://schemas.microsoft.com/office/drawing/2010/main" val="0"/>
              </a:ext>
            </a:extLst>
          </a:blip>
          <a:srcRect b="78836"/>
          <a:stretch>
            <a:fillRect/>
          </a:stretch>
        </p:blipFill>
        <p:spPr bwMode="auto">
          <a:xfrm>
            <a:off x="0" y="0"/>
            <a:ext cx="9151938"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9BD481E3-2871-DF83-0D90-765C0108E063}"/>
              </a:ext>
            </a:extLst>
          </p:cNvPr>
          <p:cNvSpPr txBox="1"/>
          <p:nvPr/>
        </p:nvSpPr>
        <p:spPr>
          <a:xfrm>
            <a:off x="139337" y="-15157"/>
            <a:ext cx="430887" cy="1364092"/>
          </a:xfrm>
          <a:prstGeom prst="rect">
            <a:avLst/>
          </a:prstGeom>
          <a:noFill/>
        </p:spPr>
        <p:txBody>
          <a:bodyPr vert="vert270">
            <a:spAutoFit/>
          </a:bodyPr>
          <a:lstStyle/>
          <a:p>
            <a:pPr>
              <a:defRPr/>
            </a:pPr>
            <a:r>
              <a:rPr lang="en-GB" sz="1600" dirty="0">
                <a:solidFill>
                  <a:schemeClr val="accent1">
                    <a:lumMod val="60000"/>
                    <a:lumOff val="40000"/>
                  </a:schemeClr>
                </a:solidFill>
                <a:latin typeface="Arial" panose="020B0604020202020204" pitchFamily="34" charset="0"/>
              </a:rPr>
              <a:t> humph.co.uk</a:t>
            </a:r>
          </a:p>
        </p:txBody>
      </p:sp>
      <p:sp>
        <p:nvSpPr>
          <p:cNvPr id="4" name="TextBox 3">
            <a:extLst>
              <a:ext uri="{FF2B5EF4-FFF2-40B4-BE49-F238E27FC236}">
                <a16:creationId xmlns:a16="http://schemas.microsoft.com/office/drawing/2014/main" id="{3E3E800F-ED54-C58E-DA27-9FA6A1048C88}"/>
              </a:ext>
            </a:extLst>
          </p:cNvPr>
          <p:cNvSpPr txBox="1"/>
          <p:nvPr/>
        </p:nvSpPr>
        <p:spPr>
          <a:xfrm>
            <a:off x="139337" y="1508760"/>
            <a:ext cx="8803495" cy="3416320"/>
          </a:xfrm>
          <a:prstGeom prst="rect">
            <a:avLst/>
          </a:prstGeom>
          <a:noFill/>
        </p:spPr>
        <p:txBody>
          <a:bodyPr wrap="square" rtlCol="0">
            <a:spAutoFit/>
          </a:bodyPr>
          <a:lstStyle/>
          <a:p>
            <a:pPr marL="285750" indent="-285750">
              <a:buFont typeface="Arial" panose="020B0604020202020204" pitchFamily="34" charset="0"/>
              <a:buChar char="•"/>
            </a:pPr>
            <a:r>
              <a:rPr lang="en-GB" b="1" dirty="0"/>
              <a:t>Impact on family tax bill of transferring share ownership in Strictly Ltd:- </a:t>
            </a:r>
          </a:p>
          <a:p>
            <a:endParaRPr lang="en-GB" dirty="0"/>
          </a:p>
          <a:p>
            <a:pPr marL="285750" indent="-285750">
              <a:buFont typeface="Arial" panose="020B0604020202020204" pitchFamily="34" charset="0"/>
              <a:buChar char="•"/>
            </a:pPr>
            <a:r>
              <a:rPr lang="en-GB" dirty="0"/>
              <a:t>Assume Tess has other income from employment of £200K.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Vernon has employment income of £15K</a:t>
            </a:r>
          </a:p>
          <a:p>
            <a:endParaRPr lang="en-GB" dirty="0"/>
          </a:p>
          <a:p>
            <a:pPr marL="285750" indent="-285750">
              <a:buFont typeface="Arial" panose="020B0604020202020204" pitchFamily="34" charset="0"/>
              <a:buChar char="•"/>
            </a:pPr>
            <a:r>
              <a:rPr lang="en-GB" dirty="0"/>
              <a:t>Dividends from Strictly Limited of £150K are drawn from the business (being all of the available profits)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Personal tax bills are based on 24/25 tax rates</a:t>
            </a:r>
          </a:p>
          <a:p>
            <a:endParaRPr lang="en-GB" b="1" dirty="0"/>
          </a:p>
          <a:p>
            <a:endParaRPr lang="en-US" b="1" dirty="0"/>
          </a:p>
        </p:txBody>
      </p:sp>
    </p:spTree>
    <p:extLst>
      <p:ext uri="{BB962C8B-B14F-4D97-AF65-F5344CB8AC3E}">
        <p14:creationId xmlns:p14="http://schemas.microsoft.com/office/powerpoint/2010/main" val="387952329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F713C-E876-488D-05D9-94D0CA64C951}"/>
            </a:ext>
          </a:extLst>
        </p:cNvPr>
        <p:cNvGrpSpPr/>
        <p:nvPr/>
      </p:nvGrpSpPr>
      <p:grpSpPr>
        <a:xfrm>
          <a:off x="0" y="0"/>
          <a:ext cx="0" cy="0"/>
          <a:chOff x="0" y="0"/>
          <a:chExt cx="0" cy="0"/>
        </a:xfrm>
      </p:grpSpPr>
      <p:pic>
        <p:nvPicPr>
          <p:cNvPr id="31747" name="Picture 5" descr="H&amp;Co Template.pdf">
            <a:extLst>
              <a:ext uri="{FF2B5EF4-FFF2-40B4-BE49-F238E27FC236}">
                <a16:creationId xmlns:a16="http://schemas.microsoft.com/office/drawing/2014/main" id="{61C10994-5457-B29E-19BF-C9BA44FDF7E6}"/>
              </a:ext>
            </a:extLst>
          </p:cNvPr>
          <p:cNvPicPr>
            <a:picLocks noChangeAspect="1"/>
          </p:cNvPicPr>
          <p:nvPr/>
        </p:nvPicPr>
        <p:blipFill>
          <a:blip r:embed="rId3">
            <a:extLst>
              <a:ext uri="{28A0092B-C50C-407E-A947-70E740481C1C}">
                <a14:useLocalDpi xmlns:a14="http://schemas.microsoft.com/office/drawing/2010/main" val="0"/>
              </a:ext>
            </a:extLst>
          </a:blip>
          <a:srcRect b="78836"/>
          <a:stretch>
            <a:fillRect/>
          </a:stretch>
        </p:blipFill>
        <p:spPr bwMode="auto">
          <a:xfrm>
            <a:off x="0" y="0"/>
            <a:ext cx="9151938"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B681B444-C1BA-917D-212D-B23C9A5E5990}"/>
              </a:ext>
            </a:extLst>
          </p:cNvPr>
          <p:cNvSpPr txBox="1"/>
          <p:nvPr/>
        </p:nvSpPr>
        <p:spPr>
          <a:xfrm>
            <a:off x="139337" y="-15157"/>
            <a:ext cx="430887" cy="1364092"/>
          </a:xfrm>
          <a:prstGeom prst="rect">
            <a:avLst/>
          </a:prstGeom>
          <a:noFill/>
        </p:spPr>
        <p:txBody>
          <a:bodyPr vert="vert270">
            <a:spAutoFit/>
          </a:bodyPr>
          <a:lstStyle/>
          <a:p>
            <a:pPr>
              <a:defRPr/>
            </a:pPr>
            <a:r>
              <a:rPr lang="en-GB" sz="1600" dirty="0">
                <a:solidFill>
                  <a:schemeClr val="accent1">
                    <a:lumMod val="60000"/>
                    <a:lumOff val="40000"/>
                  </a:schemeClr>
                </a:solidFill>
                <a:latin typeface="Arial" panose="020B0604020202020204" pitchFamily="34" charset="0"/>
              </a:rPr>
              <a:t> humph.co.uk</a:t>
            </a:r>
          </a:p>
        </p:txBody>
      </p:sp>
      <p:graphicFrame>
        <p:nvGraphicFramePr>
          <p:cNvPr id="2" name="Table 1">
            <a:extLst>
              <a:ext uri="{FF2B5EF4-FFF2-40B4-BE49-F238E27FC236}">
                <a16:creationId xmlns:a16="http://schemas.microsoft.com/office/drawing/2014/main" id="{809CBBA7-A045-8A33-F236-EEC2DD2DD086}"/>
              </a:ext>
            </a:extLst>
          </p:cNvPr>
          <p:cNvGraphicFramePr>
            <a:graphicFrameLocks noGrp="1"/>
          </p:cNvGraphicFramePr>
          <p:nvPr>
            <p:extLst>
              <p:ext uri="{D42A27DB-BD31-4B8C-83A1-F6EECF244321}">
                <p14:modId xmlns:p14="http://schemas.microsoft.com/office/powerpoint/2010/main" val="3817769517"/>
              </p:ext>
            </p:extLst>
          </p:nvPr>
        </p:nvGraphicFramePr>
        <p:xfrm>
          <a:off x="570224" y="1680464"/>
          <a:ext cx="8180584" cy="4194302"/>
        </p:xfrm>
        <a:graphic>
          <a:graphicData uri="http://schemas.openxmlformats.org/drawingml/2006/table">
            <a:tbl>
              <a:tblPr firstRow="1" bandRow="1">
                <a:tableStyleId>{5C22544A-7EE6-4342-B048-85BDC9FD1C3A}</a:tableStyleId>
              </a:tblPr>
              <a:tblGrid>
                <a:gridCol w="3526288">
                  <a:extLst>
                    <a:ext uri="{9D8B030D-6E8A-4147-A177-3AD203B41FA5}">
                      <a16:colId xmlns:a16="http://schemas.microsoft.com/office/drawing/2014/main" val="3820228779"/>
                    </a:ext>
                  </a:extLst>
                </a:gridCol>
                <a:gridCol w="1773936">
                  <a:extLst>
                    <a:ext uri="{9D8B030D-6E8A-4147-A177-3AD203B41FA5}">
                      <a16:colId xmlns:a16="http://schemas.microsoft.com/office/drawing/2014/main" val="44233714"/>
                    </a:ext>
                  </a:extLst>
                </a:gridCol>
                <a:gridCol w="1463040">
                  <a:extLst>
                    <a:ext uri="{9D8B030D-6E8A-4147-A177-3AD203B41FA5}">
                      <a16:colId xmlns:a16="http://schemas.microsoft.com/office/drawing/2014/main" val="920701897"/>
                    </a:ext>
                  </a:extLst>
                </a:gridCol>
                <a:gridCol w="1417320">
                  <a:extLst>
                    <a:ext uri="{9D8B030D-6E8A-4147-A177-3AD203B41FA5}">
                      <a16:colId xmlns:a16="http://schemas.microsoft.com/office/drawing/2014/main" val="1255016840"/>
                    </a:ext>
                  </a:extLst>
                </a:gridCol>
              </a:tblGrid>
              <a:tr h="599186">
                <a:tc>
                  <a:txBody>
                    <a:bodyPr/>
                    <a:lstStyle/>
                    <a:p>
                      <a:pPr algn="just"/>
                      <a:r>
                        <a:rPr lang="en-US" dirty="0"/>
                        <a:t>Tess 100% shareholder</a:t>
                      </a:r>
                      <a:endParaRPr lang="en-GB" dirty="0"/>
                    </a:p>
                  </a:txBody>
                  <a:tcPr/>
                </a:tc>
                <a:tc>
                  <a:txBody>
                    <a:bodyPr/>
                    <a:lstStyle/>
                    <a:p>
                      <a:pPr algn="r"/>
                      <a:r>
                        <a:rPr lang="en-US" dirty="0"/>
                        <a:t>Vernon</a:t>
                      </a:r>
                      <a:endParaRPr lang="en-GB" dirty="0"/>
                    </a:p>
                  </a:txBody>
                  <a:tcPr/>
                </a:tc>
                <a:tc>
                  <a:txBody>
                    <a:bodyPr/>
                    <a:lstStyle/>
                    <a:p>
                      <a:pPr algn="r"/>
                      <a:r>
                        <a:rPr lang="en-US" dirty="0"/>
                        <a:t>Tess</a:t>
                      </a:r>
                      <a:endParaRPr lang="en-GB" dirty="0"/>
                    </a:p>
                  </a:txBody>
                  <a:tcPr/>
                </a:tc>
                <a:tc>
                  <a:txBody>
                    <a:bodyPr/>
                    <a:lstStyle/>
                    <a:p>
                      <a:pPr algn="r"/>
                      <a:r>
                        <a:rPr lang="en-US" dirty="0"/>
                        <a:t>TOTAL</a:t>
                      </a:r>
                      <a:endParaRPr lang="en-GB" dirty="0"/>
                    </a:p>
                  </a:txBody>
                  <a:tcPr/>
                </a:tc>
                <a:extLst>
                  <a:ext uri="{0D108BD9-81ED-4DB2-BD59-A6C34878D82A}">
                    <a16:rowId xmlns:a16="http://schemas.microsoft.com/office/drawing/2014/main" val="2937217558"/>
                  </a:ext>
                </a:extLst>
              </a:tr>
              <a:tr h="599186">
                <a:tc>
                  <a:txBody>
                    <a:bodyPr/>
                    <a:lstStyle/>
                    <a:p>
                      <a:r>
                        <a:rPr lang="en-US" dirty="0"/>
                        <a:t>Salary</a:t>
                      </a:r>
                      <a:endParaRPr lang="en-GB" dirty="0"/>
                    </a:p>
                  </a:txBody>
                  <a:tcPr/>
                </a:tc>
                <a:tc>
                  <a:txBody>
                    <a:bodyPr/>
                    <a:lstStyle/>
                    <a:p>
                      <a:pPr algn="r"/>
                      <a:r>
                        <a:rPr lang="en-US" dirty="0"/>
                        <a:t>15,000</a:t>
                      </a:r>
                      <a:endParaRPr lang="en-GB" dirty="0"/>
                    </a:p>
                  </a:txBody>
                  <a:tcPr/>
                </a:tc>
                <a:tc>
                  <a:txBody>
                    <a:bodyPr/>
                    <a:lstStyle/>
                    <a:p>
                      <a:pPr algn="r"/>
                      <a:r>
                        <a:rPr lang="en-US" dirty="0"/>
                        <a:t>200,000</a:t>
                      </a:r>
                      <a:endParaRPr lang="en-GB" dirty="0"/>
                    </a:p>
                  </a:txBody>
                  <a:tcPr/>
                </a:tc>
                <a:tc>
                  <a:txBody>
                    <a:bodyPr/>
                    <a:lstStyle/>
                    <a:p>
                      <a:pPr algn="r"/>
                      <a:r>
                        <a:rPr lang="en-US" dirty="0"/>
                        <a:t>215,000</a:t>
                      </a:r>
                      <a:endParaRPr lang="en-GB" dirty="0"/>
                    </a:p>
                  </a:txBody>
                  <a:tcPr/>
                </a:tc>
                <a:extLst>
                  <a:ext uri="{0D108BD9-81ED-4DB2-BD59-A6C34878D82A}">
                    <a16:rowId xmlns:a16="http://schemas.microsoft.com/office/drawing/2014/main" val="2016625285"/>
                  </a:ext>
                </a:extLst>
              </a:tr>
              <a:tr h="599186">
                <a:tc>
                  <a:txBody>
                    <a:bodyPr/>
                    <a:lstStyle/>
                    <a:p>
                      <a:r>
                        <a:rPr lang="en-US" dirty="0"/>
                        <a:t>Dividends </a:t>
                      </a:r>
                      <a:endParaRPr lang="en-GB" dirty="0"/>
                    </a:p>
                  </a:txBody>
                  <a:tcPr/>
                </a:tc>
                <a:tc>
                  <a:txBody>
                    <a:bodyPr/>
                    <a:lstStyle/>
                    <a:p>
                      <a:pPr algn="r"/>
                      <a:r>
                        <a:rPr lang="en-US" dirty="0"/>
                        <a:t>NIL</a:t>
                      </a:r>
                      <a:endParaRPr lang="en-GB" dirty="0"/>
                    </a:p>
                  </a:txBody>
                  <a:tcPr/>
                </a:tc>
                <a:tc>
                  <a:txBody>
                    <a:bodyPr/>
                    <a:lstStyle/>
                    <a:p>
                      <a:pPr algn="r"/>
                      <a:r>
                        <a:rPr lang="en-US" dirty="0"/>
                        <a:t>150,000</a:t>
                      </a:r>
                      <a:endParaRPr lang="en-GB" dirty="0"/>
                    </a:p>
                  </a:txBody>
                  <a:tcPr/>
                </a:tc>
                <a:tc>
                  <a:txBody>
                    <a:bodyPr/>
                    <a:lstStyle/>
                    <a:p>
                      <a:pPr algn="r"/>
                      <a:r>
                        <a:rPr lang="en-US" dirty="0"/>
                        <a:t>150,000</a:t>
                      </a:r>
                      <a:endParaRPr lang="en-GB" dirty="0"/>
                    </a:p>
                  </a:txBody>
                  <a:tcPr/>
                </a:tc>
                <a:extLst>
                  <a:ext uri="{0D108BD9-81ED-4DB2-BD59-A6C34878D82A}">
                    <a16:rowId xmlns:a16="http://schemas.microsoft.com/office/drawing/2014/main" val="640082936"/>
                  </a:ext>
                </a:extLst>
              </a:tr>
              <a:tr h="599186">
                <a:tc>
                  <a:txBody>
                    <a:bodyPr/>
                    <a:lstStyle/>
                    <a:p>
                      <a:r>
                        <a:rPr lang="en-US" b="1" dirty="0"/>
                        <a:t>Gross income</a:t>
                      </a:r>
                      <a:endParaRPr lang="en-GB" b="1" dirty="0"/>
                    </a:p>
                  </a:txBody>
                  <a:tcPr/>
                </a:tc>
                <a:tc>
                  <a:txBody>
                    <a:bodyPr/>
                    <a:lstStyle/>
                    <a:p>
                      <a:pPr algn="r"/>
                      <a:r>
                        <a:rPr lang="en-US" b="1" dirty="0"/>
                        <a:t>15,000</a:t>
                      </a:r>
                      <a:endParaRPr lang="en-GB" b="1" dirty="0"/>
                    </a:p>
                  </a:txBody>
                  <a:tcPr/>
                </a:tc>
                <a:tc>
                  <a:txBody>
                    <a:bodyPr/>
                    <a:lstStyle/>
                    <a:p>
                      <a:pPr algn="r"/>
                      <a:r>
                        <a:rPr lang="en-US" b="1" dirty="0"/>
                        <a:t>350,000</a:t>
                      </a:r>
                      <a:endParaRPr lang="en-GB" b="1" dirty="0"/>
                    </a:p>
                  </a:txBody>
                  <a:tcPr/>
                </a:tc>
                <a:tc>
                  <a:txBody>
                    <a:bodyPr/>
                    <a:lstStyle/>
                    <a:p>
                      <a:pPr algn="r"/>
                      <a:r>
                        <a:rPr lang="en-US" b="1" dirty="0"/>
                        <a:t>365,000</a:t>
                      </a:r>
                      <a:endParaRPr lang="en-GB" b="1" dirty="0"/>
                    </a:p>
                  </a:txBody>
                  <a:tcPr/>
                </a:tc>
                <a:extLst>
                  <a:ext uri="{0D108BD9-81ED-4DB2-BD59-A6C34878D82A}">
                    <a16:rowId xmlns:a16="http://schemas.microsoft.com/office/drawing/2014/main" val="399087126"/>
                  </a:ext>
                </a:extLst>
              </a:tr>
              <a:tr h="599186">
                <a:tc>
                  <a:txBody>
                    <a:bodyPr/>
                    <a:lstStyle/>
                    <a:p>
                      <a:r>
                        <a:rPr lang="en-US" dirty="0"/>
                        <a:t>Personal tax and NI 24/25</a:t>
                      </a:r>
                      <a:endParaRPr lang="en-GB" dirty="0"/>
                    </a:p>
                  </a:txBody>
                  <a:tcPr/>
                </a:tc>
                <a:tc>
                  <a:txBody>
                    <a:bodyPr/>
                    <a:lstStyle/>
                    <a:p>
                      <a:pPr algn="r"/>
                      <a:r>
                        <a:rPr lang="en-US" dirty="0"/>
                        <a:t>680</a:t>
                      </a:r>
                      <a:endParaRPr lang="en-GB" dirty="0"/>
                    </a:p>
                  </a:txBody>
                  <a:tcPr/>
                </a:tc>
                <a:tc>
                  <a:txBody>
                    <a:bodyPr/>
                    <a:lstStyle/>
                    <a:p>
                      <a:pPr algn="r"/>
                      <a:r>
                        <a:rPr lang="en-US" dirty="0"/>
                        <a:t>141,041</a:t>
                      </a:r>
                      <a:endParaRPr lang="en-GB" dirty="0"/>
                    </a:p>
                  </a:txBody>
                  <a:tcPr/>
                </a:tc>
                <a:tc>
                  <a:txBody>
                    <a:bodyPr/>
                    <a:lstStyle/>
                    <a:p>
                      <a:pPr algn="r"/>
                      <a:r>
                        <a:rPr lang="en-US" dirty="0"/>
                        <a:t>141,721</a:t>
                      </a:r>
                      <a:endParaRPr lang="en-GB" dirty="0"/>
                    </a:p>
                  </a:txBody>
                  <a:tcPr/>
                </a:tc>
                <a:extLst>
                  <a:ext uri="{0D108BD9-81ED-4DB2-BD59-A6C34878D82A}">
                    <a16:rowId xmlns:a16="http://schemas.microsoft.com/office/drawing/2014/main" val="2826054831"/>
                  </a:ext>
                </a:extLst>
              </a:tr>
              <a:tr h="599186">
                <a:tc>
                  <a:txBody>
                    <a:bodyPr/>
                    <a:lstStyle/>
                    <a:p>
                      <a:r>
                        <a:rPr lang="en-US" b="1" dirty="0"/>
                        <a:t>Net income</a:t>
                      </a:r>
                      <a:endParaRPr lang="en-GB" b="1" dirty="0"/>
                    </a:p>
                  </a:txBody>
                  <a:tcPr/>
                </a:tc>
                <a:tc>
                  <a:txBody>
                    <a:bodyPr/>
                    <a:lstStyle/>
                    <a:p>
                      <a:pPr algn="r"/>
                      <a:r>
                        <a:rPr lang="en-US" b="1" dirty="0"/>
                        <a:t>14,320</a:t>
                      </a:r>
                      <a:endParaRPr lang="en-GB" b="1" dirty="0"/>
                    </a:p>
                  </a:txBody>
                  <a:tcPr/>
                </a:tc>
                <a:tc>
                  <a:txBody>
                    <a:bodyPr/>
                    <a:lstStyle/>
                    <a:p>
                      <a:pPr algn="r"/>
                      <a:r>
                        <a:rPr lang="en-US" b="1" dirty="0"/>
                        <a:t>208,959</a:t>
                      </a:r>
                      <a:endParaRPr lang="en-GB" b="1" dirty="0"/>
                    </a:p>
                  </a:txBody>
                  <a:tcPr/>
                </a:tc>
                <a:tc>
                  <a:txBody>
                    <a:bodyPr/>
                    <a:lstStyle/>
                    <a:p>
                      <a:pPr algn="r"/>
                      <a:r>
                        <a:rPr lang="en-US" b="1" dirty="0"/>
                        <a:t>223,279</a:t>
                      </a:r>
                      <a:endParaRPr lang="en-GB" b="1" dirty="0"/>
                    </a:p>
                  </a:txBody>
                  <a:tcPr/>
                </a:tc>
                <a:extLst>
                  <a:ext uri="{0D108BD9-81ED-4DB2-BD59-A6C34878D82A}">
                    <a16:rowId xmlns:a16="http://schemas.microsoft.com/office/drawing/2014/main" val="222476730"/>
                  </a:ext>
                </a:extLst>
              </a:tr>
              <a:tr h="599186">
                <a:tc>
                  <a:txBody>
                    <a:bodyPr/>
                    <a:lstStyle/>
                    <a:p>
                      <a:endParaRPr lang="en-GB"/>
                    </a:p>
                  </a:txBody>
                  <a:tcPr/>
                </a:tc>
                <a:tc>
                  <a:txBody>
                    <a:bodyPr/>
                    <a:lstStyle/>
                    <a:p>
                      <a:pPr algn="r"/>
                      <a:endParaRPr lang="en-GB"/>
                    </a:p>
                  </a:txBody>
                  <a:tcPr/>
                </a:tc>
                <a:tc>
                  <a:txBody>
                    <a:bodyPr/>
                    <a:lstStyle/>
                    <a:p>
                      <a:pPr algn="r"/>
                      <a:endParaRPr lang="en-GB" dirty="0"/>
                    </a:p>
                  </a:txBody>
                  <a:tcPr/>
                </a:tc>
                <a:tc>
                  <a:txBody>
                    <a:bodyPr/>
                    <a:lstStyle/>
                    <a:p>
                      <a:pPr algn="r"/>
                      <a:endParaRPr lang="en-GB" dirty="0"/>
                    </a:p>
                  </a:txBody>
                  <a:tcPr/>
                </a:tc>
                <a:extLst>
                  <a:ext uri="{0D108BD9-81ED-4DB2-BD59-A6C34878D82A}">
                    <a16:rowId xmlns:a16="http://schemas.microsoft.com/office/drawing/2014/main" val="4088891563"/>
                  </a:ext>
                </a:extLst>
              </a:tr>
            </a:tbl>
          </a:graphicData>
        </a:graphic>
      </p:graphicFrame>
    </p:spTree>
    <p:extLst>
      <p:ext uri="{BB962C8B-B14F-4D97-AF65-F5344CB8AC3E}">
        <p14:creationId xmlns:p14="http://schemas.microsoft.com/office/powerpoint/2010/main" val="3421710134"/>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C3A94-52BD-989A-A9CC-B14ADCB337D9}"/>
            </a:ext>
          </a:extLst>
        </p:cNvPr>
        <p:cNvGrpSpPr/>
        <p:nvPr/>
      </p:nvGrpSpPr>
      <p:grpSpPr>
        <a:xfrm>
          <a:off x="0" y="0"/>
          <a:ext cx="0" cy="0"/>
          <a:chOff x="0" y="0"/>
          <a:chExt cx="0" cy="0"/>
        </a:xfrm>
      </p:grpSpPr>
      <p:pic>
        <p:nvPicPr>
          <p:cNvPr id="31747" name="Picture 5" descr="H&amp;Co Template.pdf">
            <a:extLst>
              <a:ext uri="{FF2B5EF4-FFF2-40B4-BE49-F238E27FC236}">
                <a16:creationId xmlns:a16="http://schemas.microsoft.com/office/drawing/2014/main" id="{AB423891-B424-CAF3-C738-E66F99D9D30B}"/>
              </a:ext>
            </a:extLst>
          </p:cNvPr>
          <p:cNvPicPr>
            <a:picLocks noChangeAspect="1"/>
          </p:cNvPicPr>
          <p:nvPr/>
        </p:nvPicPr>
        <p:blipFill>
          <a:blip r:embed="rId3">
            <a:extLst>
              <a:ext uri="{28A0092B-C50C-407E-A947-70E740481C1C}">
                <a14:useLocalDpi xmlns:a14="http://schemas.microsoft.com/office/drawing/2010/main" val="0"/>
              </a:ext>
            </a:extLst>
          </a:blip>
          <a:srcRect b="78836"/>
          <a:stretch>
            <a:fillRect/>
          </a:stretch>
        </p:blipFill>
        <p:spPr bwMode="auto">
          <a:xfrm>
            <a:off x="0" y="0"/>
            <a:ext cx="9151938"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4C71B3D9-C911-EB10-4921-D887D0038363}"/>
              </a:ext>
            </a:extLst>
          </p:cNvPr>
          <p:cNvSpPr txBox="1"/>
          <p:nvPr/>
        </p:nvSpPr>
        <p:spPr>
          <a:xfrm>
            <a:off x="139337" y="-15157"/>
            <a:ext cx="430887" cy="1364092"/>
          </a:xfrm>
          <a:prstGeom prst="rect">
            <a:avLst/>
          </a:prstGeom>
          <a:noFill/>
        </p:spPr>
        <p:txBody>
          <a:bodyPr vert="vert270">
            <a:spAutoFit/>
          </a:bodyPr>
          <a:lstStyle/>
          <a:p>
            <a:pPr>
              <a:defRPr/>
            </a:pPr>
            <a:r>
              <a:rPr lang="en-GB" sz="1600" dirty="0">
                <a:solidFill>
                  <a:schemeClr val="accent1">
                    <a:lumMod val="60000"/>
                    <a:lumOff val="40000"/>
                  </a:schemeClr>
                </a:solidFill>
                <a:latin typeface="Arial" panose="020B0604020202020204" pitchFamily="34" charset="0"/>
              </a:rPr>
              <a:t> humph.co.uk</a:t>
            </a:r>
          </a:p>
        </p:txBody>
      </p:sp>
      <p:graphicFrame>
        <p:nvGraphicFramePr>
          <p:cNvPr id="2" name="Table 1">
            <a:extLst>
              <a:ext uri="{FF2B5EF4-FFF2-40B4-BE49-F238E27FC236}">
                <a16:creationId xmlns:a16="http://schemas.microsoft.com/office/drawing/2014/main" id="{DC5CEC6F-3896-258B-A3C7-81184FF997C3}"/>
              </a:ext>
            </a:extLst>
          </p:cNvPr>
          <p:cNvGraphicFramePr>
            <a:graphicFrameLocks noGrp="1"/>
          </p:cNvGraphicFramePr>
          <p:nvPr>
            <p:extLst>
              <p:ext uri="{D42A27DB-BD31-4B8C-83A1-F6EECF244321}">
                <p14:modId xmlns:p14="http://schemas.microsoft.com/office/powerpoint/2010/main" val="1182133731"/>
              </p:ext>
            </p:extLst>
          </p:nvPr>
        </p:nvGraphicFramePr>
        <p:xfrm>
          <a:off x="570224" y="1680464"/>
          <a:ext cx="8180584" cy="4235196"/>
        </p:xfrm>
        <a:graphic>
          <a:graphicData uri="http://schemas.openxmlformats.org/drawingml/2006/table">
            <a:tbl>
              <a:tblPr firstRow="1" bandRow="1">
                <a:tableStyleId>{5C22544A-7EE6-4342-B048-85BDC9FD1C3A}</a:tableStyleId>
              </a:tblPr>
              <a:tblGrid>
                <a:gridCol w="3526288">
                  <a:extLst>
                    <a:ext uri="{9D8B030D-6E8A-4147-A177-3AD203B41FA5}">
                      <a16:colId xmlns:a16="http://schemas.microsoft.com/office/drawing/2014/main" val="3820228779"/>
                    </a:ext>
                  </a:extLst>
                </a:gridCol>
                <a:gridCol w="1773936">
                  <a:extLst>
                    <a:ext uri="{9D8B030D-6E8A-4147-A177-3AD203B41FA5}">
                      <a16:colId xmlns:a16="http://schemas.microsoft.com/office/drawing/2014/main" val="44233714"/>
                    </a:ext>
                  </a:extLst>
                </a:gridCol>
                <a:gridCol w="1463040">
                  <a:extLst>
                    <a:ext uri="{9D8B030D-6E8A-4147-A177-3AD203B41FA5}">
                      <a16:colId xmlns:a16="http://schemas.microsoft.com/office/drawing/2014/main" val="920701897"/>
                    </a:ext>
                  </a:extLst>
                </a:gridCol>
                <a:gridCol w="1417320">
                  <a:extLst>
                    <a:ext uri="{9D8B030D-6E8A-4147-A177-3AD203B41FA5}">
                      <a16:colId xmlns:a16="http://schemas.microsoft.com/office/drawing/2014/main" val="1255016840"/>
                    </a:ext>
                  </a:extLst>
                </a:gridCol>
              </a:tblGrid>
              <a:tr h="599186">
                <a:tc>
                  <a:txBody>
                    <a:bodyPr/>
                    <a:lstStyle/>
                    <a:p>
                      <a:pPr algn="l"/>
                      <a:r>
                        <a:rPr lang="en-US" dirty="0"/>
                        <a:t>Tess and Vernon 50%  shareholders</a:t>
                      </a:r>
                      <a:endParaRPr lang="en-GB" dirty="0"/>
                    </a:p>
                  </a:txBody>
                  <a:tcPr/>
                </a:tc>
                <a:tc>
                  <a:txBody>
                    <a:bodyPr/>
                    <a:lstStyle/>
                    <a:p>
                      <a:pPr algn="r"/>
                      <a:r>
                        <a:rPr lang="en-US" dirty="0"/>
                        <a:t>Vernon</a:t>
                      </a:r>
                      <a:endParaRPr lang="en-GB" dirty="0"/>
                    </a:p>
                  </a:txBody>
                  <a:tcPr/>
                </a:tc>
                <a:tc>
                  <a:txBody>
                    <a:bodyPr/>
                    <a:lstStyle/>
                    <a:p>
                      <a:pPr algn="r"/>
                      <a:r>
                        <a:rPr lang="en-US" dirty="0"/>
                        <a:t>Tess</a:t>
                      </a:r>
                      <a:endParaRPr lang="en-GB" dirty="0"/>
                    </a:p>
                  </a:txBody>
                  <a:tcPr/>
                </a:tc>
                <a:tc>
                  <a:txBody>
                    <a:bodyPr/>
                    <a:lstStyle/>
                    <a:p>
                      <a:pPr algn="r"/>
                      <a:r>
                        <a:rPr lang="en-US" dirty="0"/>
                        <a:t>TOTAL</a:t>
                      </a:r>
                      <a:endParaRPr lang="en-GB" dirty="0"/>
                    </a:p>
                  </a:txBody>
                  <a:tcPr/>
                </a:tc>
                <a:extLst>
                  <a:ext uri="{0D108BD9-81ED-4DB2-BD59-A6C34878D82A}">
                    <a16:rowId xmlns:a16="http://schemas.microsoft.com/office/drawing/2014/main" val="2937217558"/>
                  </a:ext>
                </a:extLst>
              </a:tr>
              <a:tr h="599186">
                <a:tc>
                  <a:txBody>
                    <a:bodyPr/>
                    <a:lstStyle/>
                    <a:p>
                      <a:r>
                        <a:rPr lang="en-US" dirty="0"/>
                        <a:t>Salary</a:t>
                      </a:r>
                      <a:endParaRPr lang="en-GB" dirty="0"/>
                    </a:p>
                  </a:txBody>
                  <a:tcPr/>
                </a:tc>
                <a:tc>
                  <a:txBody>
                    <a:bodyPr/>
                    <a:lstStyle/>
                    <a:p>
                      <a:pPr algn="r"/>
                      <a:r>
                        <a:rPr lang="en-US" dirty="0"/>
                        <a:t>15,000</a:t>
                      </a:r>
                      <a:endParaRPr lang="en-GB" dirty="0"/>
                    </a:p>
                  </a:txBody>
                  <a:tcPr/>
                </a:tc>
                <a:tc>
                  <a:txBody>
                    <a:bodyPr/>
                    <a:lstStyle/>
                    <a:p>
                      <a:pPr algn="r"/>
                      <a:r>
                        <a:rPr lang="en-US" dirty="0"/>
                        <a:t>200,000</a:t>
                      </a:r>
                      <a:endParaRPr lang="en-GB" dirty="0"/>
                    </a:p>
                  </a:txBody>
                  <a:tcPr/>
                </a:tc>
                <a:tc>
                  <a:txBody>
                    <a:bodyPr/>
                    <a:lstStyle/>
                    <a:p>
                      <a:pPr algn="r"/>
                      <a:r>
                        <a:rPr lang="en-US" dirty="0"/>
                        <a:t>215,000</a:t>
                      </a:r>
                      <a:endParaRPr lang="en-GB" dirty="0"/>
                    </a:p>
                  </a:txBody>
                  <a:tcPr/>
                </a:tc>
                <a:extLst>
                  <a:ext uri="{0D108BD9-81ED-4DB2-BD59-A6C34878D82A}">
                    <a16:rowId xmlns:a16="http://schemas.microsoft.com/office/drawing/2014/main" val="2016625285"/>
                  </a:ext>
                </a:extLst>
              </a:tr>
              <a:tr h="599186">
                <a:tc>
                  <a:txBody>
                    <a:bodyPr/>
                    <a:lstStyle/>
                    <a:p>
                      <a:r>
                        <a:rPr lang="en-US" dirty="0"/>
                        <a:t>Dividends </a:t>
                      </a:r>
                      <a:endParaRPr lang="en-GB" dirty="0"/>
                    </a:p>
                  </a:txBody>
                  <a:tcPr/>
                </a:tc>
                <a:tc>
                  <a:txBody>
                    <a:bodyPr/>
                    <a:lstStyle/>
                    <a:p>
                      <a:pPr algn="r"/>
                      <a:r>
                        <a:rPr lang="en-US" dirty="0"/>
                        <a:t>75,000</a:t>
                      </a:r>
                      <a:endParaRPr lang="en-GB" dirty="0"/>
                    </a:p>
                  </a:txBody>
                  <a:tcPr/>
                </a:tc>
                <a:tc>
                  <a:txBody>
                    <a:bodyPr/>
                    <a:lstStyle/>
                    <a:p>
                      <a:pPr algn="r"/>
                      <a:r>
                        <a:rPr lang="en-US" dirty="0"/>
                        <a:t>75,000</a:t>
                      </a:r>
                      <a:endParaRPr lang="en-GB" dirty="0"/>
                    </a:p>
                  </a:txBody>
                  <a:tcPr/>
                </a:tc>
                <a:tc>
                  <a:txBody>
                    <a:bodyPr/>
                    <a:lstStyle/>
                    <a:p>
                      <a:pPr algn="r"/>
                      <a:r>
                        <a:rPr lang="en-US" dirty="0"/>
                        <a:t>150,000</a:t>
                      </a:r>
                      <a:endParaRPr lang="en-GB" dirty="0"/>
                    </a:p>
                  </a:txBody>
                  <a:tcPr/>
                </a:tc>
                <a:extLst>
                  <a:ext uri="{0D108BD9-81ED-4DB2-BD59-A6C34878D82A}">
                    <a16:rowId xmlns:a16="http://schemas.microsoft.com/office/drawing/2014/main" val="640082936"/>
                  </a:ext>
                </a:extLst>
              </a:tr>
              <a:tr h="599186">
                <a:tc>
                  <a:txBody>
                    <a:bodyPr/>
                    <a:lstStyle/>
                    <a:p>
                      <a:r>
                        <a:rPr lang="en-US" b="1" dirty="0"/>
                        <a:t>Gross income</a:t>
                      </a:r>
                      <a:endParaRPr lang="en-GB" b="1" dirty="0"/>
                    </a:p>
                  </a:txBody>
                  <a:tcPr/>
                </a:tc>
                <a:tc>
                  <a:txBody>
                    <a:bodyPr/>
                    <a:lstStyle/>
                    <a:p>
                      <a:pPr algn="r"/>
                      <a:r>
                        <a:rPr lang="en-US" b="1" dirty="0"/>
                        <a:t>90,000</a:t>
                      </a:r>
                      <a:endParaRPr lang="en-GB" b="1" dirty="0"/>
                    </a:p>
                  </a:txBody>
                  <a:tcPr/>
                </a:tc>
                <a:tc>
                  <a:txBody>
                    <a:bodyPr/>
                    <a:lstStyle/>
                    <a:p>
                      <a:pPr algn="r"/>
                      <a:r>
                        <a:rPr lang="en-US" b="1" dirty="0"/>
                        <a:t>275,000</a:t>
                      </a:r>
                      <a:endParaRPr lang="en-GB" b="1" dirty="0"/>
                    </a:p>
                  </a:txBody>
                  <a:tcPr/>
                </a:tc>
                <a:tc>
                  <a:txBody>
                    <a:bodyPr/>
                    <a:lstStyle/>
                    <a:p>
                      <a:pPr algn="r"/>
                      <a:r>
                        <a:rPr lang="en-US" b="1" dirty="0"/>
                        <a:t>365,000</a:t>
                      </a:r>
                      <a:endParaRPr lang="en-GB" b="1" dirty="0"/>
                    </a:p>
                  </a:txBody>
                  <a:tcPr/>
                </a:tc>
                <a:extLst>
                  <a:ext uri="{0D108BD9-81ED-4DB2-BD59-A6C34878D82A}">
                    <a16:rowId xmlns:a16="http://schemas.microsoft.com/office/drawing/2014/main" val="399087126"/>
                  </a:ext>
                </a:extLst>
              </a:tr>
              <a:tr h="599186">
                <a:tc>
                  <a:txBody>
                    <a:bodyPr/>
                    <a:lstStyle/>
                    <a:p>
                      <a:r>
                        <a:rPr lang="en-US" dirty="0"/>
                        <a:t>Personal tax and NI 24/25</a:t>
                      </a:r>
                      <a:endParaRPr lang="en-GB" dirty="0"/>
                    </a:p>
                  </a:txBody>
                  <a:tcPr/>
                </a:tc>
                <a:tc>
                  <a:txBody>
                    <a:bodyPr/>
                    <a:lstStyle/>
                    <a:p>
                      <a:pPr algn="r"/>
                      <a:r>
                        <a:rPr lang="en-US" dirty="0"/>
                        <a:t>17,131</a:t>
                      </a:r>
                      <a:endParaRPr lang="en-GB" dirty="0"/>
                    </a:p>
                  </a:txBody>
                  <a:tcPr/>
                </a:tc>
                <a:tc>
                  <a:txBody>
                    <a:bodyPr/>
                    <a:lstStyle/>
                    <a:p>
                      <a:pPr algn="r"/>
                      <a:r>
                        <a:rPr lang="en-US" dirty="0"/>
                        <a:t>111,529</a:t>
                      </a:r>
                      <a:endParaRPr lang="en-GB" dirty="0"/>
                    </a:p>
                  </a:txBody>
                  <a:tcPr/>
                </a:tc>
                <a:tc>
                  <a:txBody>
                    <a:bodyPr/>
                    <a:lstStyle/>
                    <a:p>
                      <a:pPr algn="r"/>
                      <a:r>
                        <a:rPr lang="en-US" dirty="0"/>
                        <a:t>128,660</a:t>
                      </a:r>
                      <a:endParaRPr lang="en-GB" dirty="0"/>
                    </a:p>
                  </a:txBody>
                  <a:tcPr/>
                </a:tc>
                <a:extLst>
                  <a:ext uri="{0D108BD9-81ED-4DB2-BD59-A6C34878D82A}">
                    <a16:rowId xmlns:a16="http://schemas.microsoft.com/office/drawing/2014/main" val="2826054831"/>
                  </a:ext>
                </a:extLst>
              </a:tr>
              <a:tr h="599186">
                <a:tc>
                  <a:txBody>
                    <a:bodyPr/>
                    <a:lstStyle/>
                    <a:p>
                      <a:r>
                        <a:rPr lang="en-US" b="1" dirty="0"/>
                        <a:t>Net income</a:t>
                      </a:r>
                      <a:endParaRPr lang="en-GB" b="1" dirty="0"/>
                    </a:p>
                  </a:txBody>
                  <a:tcPr/>
                </a:tc>
                <a:tc>
                  <a:txBody>
                    <a:bodyPr/>
                    <a:lstStyle/>
                    <a:p>
                      <a:pPr algn="r"/>
                      <a:r>
                        <a:rPr lang="en-US" b="1" dirty="0"/>
                        <a:t>72,869</a:t>
                      </a:r>
                      <a:endParaRPr lang="en-GB" b="1" dirty="0"/>
                    </a:p>
                  </a:txBody>
                  <a:tcPr/>
                </a:tc>
                <a:tc>
                  <a:txBody>
                    <a:bodyPr/>
                    <a:lstStyle/>
                    <a:p>
                      <a:pPr algn="r"/>
                      <a:r>
                        <a:rPr lang="en-US" b="1" dirty="0"/>
                        <a:t>163,471</a:t>
                      </a:r>
                      <a:endParaRPr lang="en-GB" b="1" dirty="0"/>
                    </a:p>
                  </a:txBody>
                  <a:tcPr/>
                </a:tc>
                <a:tc>
                  <a:txBody>
                    <a:bodyPr/>
                    <a:lstStyle/>
                    <a:p>
                      <a:pPr algn="r"/>
                      <a:r>
                        <a:rPr lang="en-US" b="1" dirty="0"/>
                        <a:t>236,340</a:t>
                      </a:r>
                      <a:endParaRPr lang="en-GB" b="1" dirty="0"/>
                    </a:p>
                  </a:txBody>
                  <a:tcPr/>
                </a:tc>
                <a:extLst>
                  <a:ext uri="{0D108BD9-81ED-4DB2-BD59-A6C34878D82A}">
                    <a16:rowId xmlns:a16="http://schemas.microsoft.com/office/drawing/2014/main" val="222476730"/>
                  </a:ext>
                </a:extLst>
              </a:tr>
              <a:tr h="599186">
                <a:tc>
                  <a:txBody>
                    <a:bodyPr/>
                    <a:lstStyle/>
                    <a:p>
                      <a:r>
                        <a:rPr lang="en-US" b="1" dirty="0"/>
                        <a:t>FAMILY TAX SAVING</a:t>
                      </a:r>
                      <a:endParaRPr lang="en-GB" b="1" dirty="0"/>
                    </a:p>
                  </a:txBody>
                  <a:tcPr/>
                </a:tc>
                <a:tc>
                  <a:txBody>
                    <a:bodyPr/>
                    <a:lstStyle/>
                    <a:p>
                      <a:pPr algn="r"/>
                      <a:r>
                        <a:rPr lang="en-US" b="1" dirty="0"/>
                        <a:t>£13,061</a:t>
                      </a:r>
                      <a:endParaRPr lang="en-GB" b="1" dirty="0"/>
                    </a:p>
                  </a:txBody>
                  <a:tcPr/>
                </a:tc>
                <a:tc>
                  <a:txBody>
                    <a:bodyPr/>
                    <a:lstStyle/>
                    <a:p>
                      <a:pPr algn="r"/>
                      <a:endParaRPr lang="en-GB" dirty="0"/>
                    </a:p>
                  </a:txBody>
                  <a:tcPr/>
                </a:tc>
                <a:tc>
                  <a:txBody>
                    <a:bodyPr/>
                    <a:lstStyle/>
                    <a:p>
                      <a:pPr algn="r"/>
                      <a:endParaRPr lang="en-GB" dirty="0"/>
                    </a:p>
                  </a:txBody>
                  <a:tcPr/>
                </a:tc>
                <a:extLst>
                  <a:ext uri="{0D108BD9-81ED-4DB2-BD59-A6C34878D82A}">
                    <a16:rowId xmlns:a16="http://schemas.microsoft.com/office/drawing/2014/main" val="4088891563"/>
                  </a:ext>
                </a:extLst>
              </a:tr>
            </a:tbl>
          </a:graphicData>
        </a:graphic>
      </p:graphicFrame>
    </p:spTree>
    <p:extLst>
      <p:ext uri="{BB962C8B-B14F-4D97-AF65-F5344CB8AC3E}">
        <p14:creationId xmlns:p14="http://schemas.microsoft.com/office/powerpoint/2010/main" val="3881706290"/>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555E1-E86F-C06E-FC25-985E954EB419}"/>
            </a:ext>
          </a:extLst>
        </p:cNvPr>
        <p:cNvGrpSpPr/>
        <p:nvPr/>
      </p:nvGrpSpPr>
      <p:grpSpPr>
        <a:xfrm>
          <a:off x="0" y="0"/>
          <a:ext cx="0" cy="0"/>
          <a:chOff x="0" y="0"/>
          <a:chExt cx="0" cy="0"/>
        </a:xfrm>
      </p:grpSpPr>
      <p:pic>
        <p:nvPicPr>
          <p:cNvPr id="31747" name="Picture 5" descr="H&amp;Co Template.pdf">
            <a:extLst>
              <a:ext uri="{FF2B5EF4-FFF2-40B4-BE49-F238E27FC236}">
                <a16:creationId xmlns:a16="http://schemas.microsoft.com/office/drawing/2014/main" id="{1391A9DB-31F7-0438-8D44-62B0B147072A}"/>
              </a:ext>
            </a:extLst>
          </p:cNvPr>
          <p:cNvPicPr>
            <a:picLocks noChangeAspect="1"/>
          </p:cNvPicPr>
          <p:nvPr/>
        </p:nvPicPr>
        <p:blipFill>
          <a:blip r:embed="rId3">
            <a:extLst>
              <a:ext uri="{28A0092B-C50C-407E-A947-70E740481C1C}">
                <a14:useLocalDpi xmlns:a14="http://schemas.microsoft.com/office/drawing/2010/main" val="0"/>
              </a:ext>
            </a:extLst>
          </a:blip>
          <a:srcRect b="78836"/>
          <a:stretch>
            <a:fillRect/>
          </a:stretch>
        </p:blipFill>
        <p:spPr bwMode="auto">
          <a:xfrm>
            <a:off x="0" y="0"/>
            <a:ext cx="9151938"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128E3CE7-717C-A4F1-F122-538BE5C1953E}"/>
              </a:ext>
            </a:extLst>
          </p:cNvPr>
          <p:cNvSpPr txBox="1"/>
          <p:nvPr/>
        </p:nvSpPr>
        <p:spPr>
          <a:xfrm>
            <a:off x="139337" y="-15157"/>
            <a:ext cx="430887" cy="1364092"/>
          </a:xfrm>
          <a:prstGeom prst="rect">
            <a:avLst/>
          </a:prstGeom>
          <a:noFill/>
        </p:spPr>
        <p:txBody>
          <a:bodyPr vert="vert270">
            <a:spAutoFit/>
          </a:bodyPr>
          <a:lstStyle/>
          <a:p>
            <a:pPr>
              <a:defRPr/>
            </a:pPr>
            <a:r>
              <a:rPr lang="en-GB" sz="1600" dirty="0">
                <a:solidFill>
                  <a:schemeClr val="accent1">
                    <a:lumMod val="60000"/>
                    <a:lumOff val="40000"/>
                  </a:schemeClr>
                </a:solidFill>
                <a:latin typeface="Arial" panose="020B0604020202020204" pitchFamily="34" charset="0"/>
              </a:rPr>
              <a:t> humph.co.uk</a:t>
            </a:r>
          </a:p>
        </p:txBody>
      </p:sp>
      <p:sp>
        <p:nvSpPr>
          <p:cNvPr id="4" name="TextBox 3">
            <a:extLst>
              <a:ext uri="{FF2B5EF4-FFF2-40B4-BE49-F238E27FC236}">
                <a16:creationId xmlns:a16="http://schemas.microsoft.com/office/drawing/2014/main" id="{504750CF-007D-719F-8C39-3B3F30EEE856}"/>
              </a:ext>
            </a:extLst>
          </p:cNvPr>
          <p:cNvSpPr txBox="1"/>
          <p:nvPr/>
        </p:nvSpPr>
        <p:spPr>
          <a:xfrm>
            <a:off x="139337" y="1508760"/>
            <a:ext cx="8803495" cy="1200329"/>
          </a:xfrm>
          <a:prstGeom prst="rect">
            <a:avLst/>
          </a:prstGeom>
          <a:noFill/>
        </p:spPr>
        <p:txBody>
          <a:bodyPr wrap="square" rtlCol="0">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b="1" dirty="0"/>
          </a:p>
          <a:p>
            <a:endParaRPr lang="en-US" b="1" dirty="0"/>
          </a:p>
        </p:txBody>
      </p:sp>
      <p:sp>
        <p:nvSpPr>
          <p:cNvPr id="2" name="TextBox 1">
            <a:extLst>
              <a:ext uri="{FF2B5EF4-FFF2-40B4-BE49-F238E27FC236}">
                <a16:creationId xmlns:a16="http://schemas.microsoft.com/office/drawing/2014/main" id="{1D191A78-5209-65BE-6524-4B66348A90F8}"/>
              </a:ext>
            </a:extLst>
          </p:cNvPr>
          <p:cNvSpPr txBox="1"/>
          <p:nvPr/>
        </p:nvSpPr>
        <p:spPr>
          <a:xfrm>
            <a:off x="139337" y="1508760"/>
            <a:ext cx="8803495" cy="5355312"/>
          </a:xfrm>
          <a:prstGeom prst="rect">
            <a:avLst/>
          </a:prstGeom>
          <a:noFill/>
        </p:spPr>
        <p:txBody>
          <a:bodyPr wrap="square" rtlCol="0">
            <a:spAutoFit/>
          </a:bodyPr>
          <a:lstStyle/>
          <a:p>
            <a:r>
              <a:rPr lang="en-GB" b="1" dirty="0"/>
              <a:t>Practical Scenario 3 – the family company – Vernon and Tess (continued)</a:t>
            </a:r>
          </a:p>
          <a:p>
            <a:endParaRPr lang="en-GB" dirty="0"/>
          </a:p>
          <a:p>
            <a:pPr marL="285750" indent="-285750">
              <a:buFont typeface="Arial" panose="020B0604020202020204" pitchFamily="34" charset="0"/>
              <a:buChar char="•"/>
            </a:pPr>
            <a:r>
              <a:rPr lang="en-GB" dirty="0"/>
              <a:t>In practice, accountants find that clients fail to put in place a </a:t>
            </a:r>
            <a:r>
              <a:rPr lang="en-GB" b="1" i="1" dirty="0"/>
              <a:t>shareholder agreement</a:t>
            </a:r>
            <a:r>
              <a:rPr lang="en-GB" dirty="0"/>
              <a:t>.</a:t>
            </a:r>
          </a:p>
          <a:p>
            <a:pPr marL="285750" indent="-285750">
              <a:buFont typeface="Arial" panose="020B0604020202020204" pitchFamily="34" charset="0"/>
              <a:buChar char="•"/>
            </a:pPr>
            <a:endParaRPr lang="en-GB" b="1" i="1" dirty="0"/>
          </a:p>
          <a:p>
            <a:pPr marL="285750" indent="-285750">
              <a:buFont typeface="Arial" panose="020B0604020202020204" pitchFamily="34" charset="0"/>
              <a:buChar char="•"/>
            </a:pPr>
            <a:r>
              <a:rPr lang="en-GB" dirty="0"/>
              <a:t>This should be considered prior to the 50% share transfer to Vernon. It might help the tax situation today – but what happens if the marriage fails?</a:t>
            </a:r>
          </a:p>
          <a:p>
            <a:pPr marL="285750" indent="-285750">
              <a:buFont typeface="Arial" panose="020B0604020202020204" pitchFamily="34" charset="0"/>
              <a:buChar char="•"/>
            </a:pPr>
            <a:endParaRPr lang="en-GB" dirty="0"/>
          </a:p>
          <a:p>
            <a:r>
              <a:rPr lang="en-GB" b="1" dirty="0"/>
              <a:t>Divorce implications for the future share ownership</a:t>
            </a:r>
          </a:p>
          <a:p>
            <a:endParaRPr lang="en-GB" b="1" dirty="0"/>
          </a:p>
          <a:p>
            <a:pPr marL="285750" indent="-285750">
              <a:buFont typeface="Arial" panose="020B0604020202020204" pitchFamily="34" charset="0"/>
              <a:buChar char="•"/>
            </a:pPr>
            <a:r>
              <a:rPr lang="en-GB" dirty="0"/>
              <a:t>On divorce, the shares might be transferred back to Tess (NGNL)</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Depending on other financial requirements within the settlement, there might be other ways to address the share ownership and any cash payments to Vernon on a tax efficient basis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Company Buy Back of Own Shares (</a:t>
            </a:r>
            <a:r>
              <a:rPr lang="en-GB" b="1" i="1" dirty="0"/>
              <a:t>can</a:t>
            </a:r>
            <a:r>
              <a:rPr lang="en-GB" dirty="0"/>
              <a:t> be good mechanism in divorce if cash is required from the company – each case is different)</a:t>
            </a:r>
          </a:p>
          <a:p>
            <a:endParaRPr lang="en-GB" dirty="0"/>
          </a:p>
        </p:txBody>
      </p:sp>
    </p:spTree>
    <p:extLst>
      <p:ext uri="{BB962C8B-B14F-4D97-AF65-F5344CB8AC3E}">
        <p14:creationId xmlns:p14="http://schemas.microsoft.com/office/powerpoint/2010/main" val="3756078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1000"/>
                                        <p:tgtEl>
                                          <p:spTgt spid="2">
                                            <p:txEl>
                                              <p:pRg st="8" end="8"/>
                                            </p:txEl>
                                          </p:spTgt>
                                        </p:tgtEl>
                                      </p:cBhvr>
                                    </p:animEffect>
                                    <p:anim calcmode="lin" valueType="num">
                                      <p:cBhvr>
                                        <p:cTn id="36"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10" end="10"/>
                                            </p:txEl>
                                          </p:spTgt>
                                        </p:tgtEl>
                                        <p:attrNameLst>
                                          <p:attrName>style.visibility</p:attrName>
                                        </p:attrNameLst>
                                      </p:cBhvr>
                                      <p:to>
                                        <p:strVal val="visible"/>
                                      </p:to>
                                    </p:set>
                                    <p:animEffect transition="in" filter="fade">
                                      <p:cBhvr>
                                        <p:cTn id="42" dur="1000"/>
                                        <p:tgtEl>
                                          <p:spTgt spid="2">
                                            <p:txEl>
                                              <p:pRg st="10" end="10"/>
                                            </p:txEl>
                                          </p:spTgt>
                                        </p:tgtEl>
                                      </p:cBhvr>
                                    </p:animEffect>
                                    <p:anim calcmode="lin" valueType="num">
                                      <p:cBhvr>
                                        <p:cTn id="43"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12" end="12"/>
                                            </p:txEl>
                                          </p:spTgt>
                                        </p:tgtEl>
                                        <p:attrNameLst>
                                          <p:attrName>style.visibility</p:attrName>
                                        </p:attrNameLst>
                                      </p:cBhvr>
                                      <p:to>
                                        <p:strVal val="visible"/>
                                      </p:to>
                                    </p:set>
                                    <p:animEffect transition="in" filter="fade">
                                      <p:cBhvr>
                                        <p:cTn id="49" dur="1000"/>
                                        <p:tgtEl>
                                          <p:spTgt spid="2">
                                            <p:txEl>
                                              <p:pRg st="12" end="12"/>
                                            </p:txEl>
                                          </p:spTgt>
                                        </p:tgtEl>
                                      </p:cBhvr>
                                    </p:animEffect>
                                    <p:anim calcmode="lin" valueType="num">
                                      <p:cBhvr>
                                        <p:cTn id="50"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5" descr="H&amp;Co Template.pdf"/>
          <p:cNvPicPr>
            <a:picLocks noChangeAspect="1"/>
          </p:cNvPicPr>
          <p:nvPr/>
        </p:nvPicPr>
        <p:blipFill>
          <a:blip r:embed="rId3">
            <a:extLst>
              <a:ext uri="{28A0092B-C50C-407E-A947-70E740481C1C}">
                <a14:useLocalDpi xmlns:a14="http://schemas.microsoft.com/office/drawing/2010/main" val="0"/>
              </a:ext>
            </a:extLst>
          </a:blip>
          <a:srcRect b="78836"/>
          <a:stretch>
            <a:fillRect/>
          </a:stretch>
        </p:blipFill>
        <p:spPr bwMode="auto">
          <a:xfrm>
            <a:off x="0" y="0"/>
            <a:ext cx="9151938"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39337" y="-15157"/>
            <a:ext cx="430887" cy="1364092"/>
          </a:xfrm>
          <a:prstGeom prst="rect">
            <a:avLst/>
          </a:prstGeom>
          <a:noFill/>
        </p:spPr>
        <p:txBody>
          <a:bodyPr vert="vert270">
            <a:spAutoFit/>
          </a:bodyPr>
          <a:lstStyle/>
          <a:p>
            <a:pPr>
              <a:defRPr/>
            </a:pPr>
            <a:r>
              <a:rPr lang="en-GB" sz="1600" dirty="0">
                <a:solidFill>
                  <a:schemeClr val="accent1">
                    <a:lumMod val="60000"/>
                    <a:lumOff val="40000"/>
                  </a:schemeClr>
                </a:solidFill>
                <a:latin typeface="Arial" panose="020B0604020202020204" pitchFamily="34" charset="0"/>
              </a:rPr>
              <a:t> humph.co.uk</a:t>
            </a:r>
          </a:p>
        </p:txBody>
      </p:sp>
      <p:sp>
        <p:nvSpPr>
          <p:cNvPr id="2" name="TextBox 1">
            <a:extLst>
              <a:ext uri="{FF2B5EF4-FFF2-40B4-BE49-F238E27FC236}">
                <a16:creationId xmlns:a16="http://schemas.microsoft.com/office/drawing/2014/main" id="{FB28B88A-4F26-21B5-B06B-5119D22FA268}"/>
              </a:ext>
            </a:extLst>
          </p:cNvPr>
          <p:cNvSpPr txBox="1"/>
          <p:nvPr/>
        </p:nvSpPr>
        <p:spPr>
          <a:xfrm>
            <a:off x="388620" y="1381995"/>
            <a:ext cx="8366760" cy="6463308"/>
          </a:xfrm>
          <a:prstGeom prst="rect">
            <a:avLst/>
          </a:prstGeom>
          <a:noFill/>
        </p:spPr>
        <p:txBody>
          <a:bodyPr wrap="square" rtlCol="0">
            <a:spAutoFit/>
          </a:bodyPr>
          <a:lstStyle/>
          <a:p>
            <a:r>
              <a:rPr lang="en-US" b="1" dirty="0">
                <a:latin typeface="+mj-lt"/>
                <a:ea typeface="Verdana" panose="020B0604030504040204" pitchFamily="34" charset="0"/>
              </a:rPr>
              <a:t>Setting the scene: The UK Taxation system</a:t>
            </a:r>
          </a:p>
          <a:p>
            <a:endParaRPr lang="en-US" b="1" dirty="0">
              <a:latin typeface="+mj-lt"/>
              <a:ea typeface="Verdana" panose="020B0604030504040204" pitchFamily="34" charset="0"/>
            </a:endParaRPr>
          </a:p>
          <a:p>
            <a:pPr marL="285750" indent="-285750">
              <a:buFont typeface="Arial" panose="020B0604020202020204" pitchFamily="34" charset="0"/>
              <a:buChar char="•"/>
            </a:pPr>
            <a:r>
              <a:rPr lang="en-US" dirty="0">
                <a:latin typeface="+mj-lt"/>
                <a:ea typeface="Verdana" panose="020B0604030504040204" pitchFamily="34" charset="0"/>
              </a:rPr>
              <a:t>UK Tax system is complex</a:t>
            </a:r>
          </a:p>
          <a:p>
            <a:endParaRPr lang="en-US" dirty="0">
              <a:latin typeface="+mj-lt"/>
              <a:ea typeface="Verdana" panose="020B0604030504040204" pitchFamily="34" charset="0"/>
            </a:endParaRPr>
          </a:p>
          <a:p>
            <a:pPr marL="285750" indent="-285750">
              <a:buFont typeface="Arial" panose="020B0604020202020204" pitchFamily="34" charset="0"/>
              <a:buChar char="•"/>
            </a:pPr>
            <a:r>
              <a:rPr lang="en-US" dirty="0">
                <a:latin typeface="+mj-lt"/>
                <a:ea typeface="Verdana" panose="020B0604030504040204" pitchFamily="34" charset="0"/>
              </a:rPr>
              <a:t>Constantly changing rates, allowances and reliefs cause challenges to advisors</a:t>
            </a:r>
          </a:p>
          <a:p>
            <a:endParaRPr lang="en-US" dirty="0">
              <a:latin typeface="+mj-lt"/>
              <a:ea typeface="Verdana" panose="020B0604030504040204" pitchFamily="34" charset="0"/>
            </a:endParaRPr>
          </a:p>
          <a:p>
            <a:pPr marL="285750" indent="-285750">
              <a:buFont typeface="Arial" panose="020B0604020202020204" pitchFamily="34" charset="0"/>
              <a:buChar char="•"/>
            </a:pPr>
            <a:r>
              <a:rPr lang="en-US" dirty="0">
                <a:latin typeface="+mj-lt"/>
                <a:ea typeface="Verdana" panose="020B0604030504040204" pitchFamily="34" charset="0"/>
              </a:rPr>
              <a:t>Tax planning can help the family tax position – but the future potential outcomes need to be considered</a:t>
            </a:r>
          </a:p>
          <a:p>
            <a:pPr marL="285750" indent="-285750">
              <a:buFont typeface="Arial" panose="020B0604020202020204" pitchFamily="34" charset="0"/>
              <a:buChar char="•"/>
            </a:pPr>
            <a:endParaRPr lang="en-US" dirty="0">
              <a:latin typeface="+mj-lt"/>
              <a:ea typeface="Verdana" panose="020B0604030504040204" pitchFamily="34" charset="0"/>
            </a:endParaRPr>
          </a:p>
          <a:p>
            <a:pPr marL="285750" indent="-285750">
              <a:buFont typeface="Arial" panose="020B0604020202020204" pitchFamily="34" charset="0"/>
              <a:buChar char="•"/>
            </a:pPr>
            <a:endParaRPr lang="en-US" dirty="0">
              <a:latin typeface="+mj-lt"/>
              <a:ea typeface="Verdana" panose="020B0604030504040204" pitchFamily="34" charset="0"/>
            </a:endParaRPr>
          </a:p>
          <a:p>
            <a:pPr marL="285750" indent="-285750">
              <a:buFont typeface="Arial" panose="020B0604020202020204" pitchFamily="34" charset="0"/>
              <a:buChar char="•"/>
            </a:pPr>
            <a:endParaRPr lang="en-US" dirty="0">
              <a:latin typeface="+mj-lt"/>
              <a:ea typeface="Verdana" panose="020B0604030504040204" pitchFamily="34" charset="0"/>
            </a:endParaRPr>
          </a:p>
          <a:p>
            <a:pPr marL="285750" indent="-285750">
              <a:buFont typeface="Arial" panose="020B0604020202020204" pitchFamily="34" charset="0"/>
              <a:buChar char="•"/>
            </a:pPr>
            <a:endParaRPr lang="en-US" dirty="0">
              <a:latin typeface="+mj-lt"/>
              <a:ea typeface="Verdana" panose="020B0604030504040204" pitchFamily="34" charset="0"/>
            </a:endParaRPr>
          </a:p>
          <a:p>
            <a:pPr marL="285750" indent="-285750">
              <a:buFont typeface="Arial" panose="020B0604020202020204" pitchFamily="34" charset="0"/>
              <a:buChar char="•"/>
            </a:pPr>
            <a:endParaRPr lang="en-US" dirty="0">
              <a:latin typeface="+mj-lt"/>
              <a:ea typeface="Verdana" panose="020B0604030504040204" pitchFamily="34" charset="0"/>
            </a:endParaRPr>
          </a:p>
          <a:p>
            <a:pPr marL="285750" indent="-285750">
              <a:buFont typeface="Arial" panose="020B0604020202020204" pitchFamily="34" charset="0"/>
              <a:buChar char="•"/>
            </a:pPr>
            <a:endParaRPr lang="en-US" dirty="0">
              <a:latin typeface="+mj-lt"/>
              <a:ea typeface="Verdana" panose="020B0604030504040204" pitchFamily="34" charset="0"/>
            </a:endParaRPr>
          </a:p>
          <a:p>
            <a:pPr marL="285750" indent="-285750">
              <a:buFont typeface="Arial" panose="020B0604020202020204" pitchFamily="34" charset="0"/>
              <a:buChar char="•"/>
            </a:pPr>
            <a:endParaRPr lang="en-US" dirty="0">
              <a:latin typeface="+mj-lt"/>
              <a:ea typeface="Verdana" panose="020B0604030504040204" pitchFamily="34" charset="0"/>
            </a:endParaRPr>
          </a:p>
          <a:p>
            <a:pPr marL="285750" indent="-285750">
              <a:buFont typeface="Arial" panose="020B0604020202020204" pitchFamily="34" charset="0"/>
              <a:buChar char="•"/>
            </a:pPr>
            <a:endParaRPr lang="en-US" dirty="0">
              <a:latin typeface="+mj-lt"/>
              <a:ea typeface="Verdana" panose="020B0604030504040204" pitchFamily="34" charset="0"/>
            </a:endParaRPr>
          </a:p>
          <a:p>
            <a:pPr marL="285750" indent="-285750">
              <a:buFont typeface="Arial" panose="020B0604020202020204" pitchFamily="34" charset="0"/>
              <a:buChar char="•"/>
            </a:pPr>
            <a:r>
              <a:rPr lang="en-US" dirty="0">
                <a:latin typeface="+mj-lt"/>
                <a:ea typeface="Verdana" panose="020B0604030504040204" pitchFamily="34" charset="0"/>
              </a:rPr>
              <a:t>Historic HMRC reporting and arrangements by your client needs to be considered</a:t>
            </a:r>
          </a:p>
          <a:p>
            <a:endParaRPr lang="en-US" b="1" dirty="0">
              <a:latin typeface="+mj-lt"/>
              <a:ea typeface="Verdana" panose="020B0604030504040204" pitchFamily="34" charset="0"/>
            </a:endParaRPr>
          </a:p>
          <a:p>
            <a:endParaRPr lang="en-US" b="1" dirty="0">
              <a:latin typeface="+mj-lt"/>
              <a:ea typeface="Verdana" panose="020B0604030504040204" pitchFamily="34" charset="0"/>
            </a:endParaRPr>
          </a:p>
          <a:p>
            <a:endParaRPr lang="en-US" dirty="0"/>
          </a:p>
          <a:p>
            <a:endParaRPr lang="en-GB" b="1" dirty="0"/>
          </a:p>
        </p:txBody>
      </p:sp>
      <p:pic>
        <p:nvPicPr>
          <p:cNvPr id="4" name="Picture 3" descr="Money under the table">
            <a:extLst>
              <a:ext uri="{FF2B5EF4-FFF2-40B4-BE49-F238E27FC236}">
                <a16:creationId xmlns:a16="http://schemas.microsoft.com/office/drawing/2014/main" id="{BA3DC596-C5D4-675F-8D6A-E082B97627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4700" y="4078224"/>
            <a:ext cx="2723099" cy="1818109"/>
          </a:xfrm>
          <a:prstGeom prst="rect">
            <a:avLst/>
          </a:prstGeom>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D9FF1-056E-E4E2-3C05-646B315753C6}"/>
            </a:ext>
          </a:extLst>
        </p:cNvPr>
        <p:cNvGrpSpPr/>
        <p:nvPr/>
      </p:nvGrpSpPr>
      <p:grpSpPr>
        <a:xfrm>
          <a:off x="0" y="0"/>
          <a:ext cx="0" cy="0"/>
          <a:chOff x="0" y="0"/>
          <a:chExt cx="0" cy="0"/>
        </a:xfrm>
      </p:grpSpPr>
      <p:pic>
        <p:nvPicPr>
          <p:cNvPr id="31747" name="Picture 5" descr="H&amp;Co Template.pdf">
            <a:extLst>
              <a:ext uri="{FF2B5EF4-FFF2-40B4-BE49-F238E27FC236}">
                <a16:creationId xmlns:a16="http://schemas.microsoft.com/office/drawing/2014/main" id="{296C959F-E087-88E8-407D-21855F9CC5C1}"/>
              </a:ext>
            </a:extLst>
          </p:cNvPr>
          <p:cNvPicPr>
            <a:picLocks noChangeAspect="1"/>
          </p:cNvPicPr>
          <p:nvPr/>
        </p:nvPicPr>
        <p:blipFill>
          <a:blip r:embed="rId3">
            <a:extLst>
              <a:ext uri="{28A0092B-C50C-407E-A947-70E740481C1C}">
                <a14:useLocalDpi xmlns:a14="http://schemas.microsoft.com/office/drawing/2010/main" val="0"/>
              </a:ext>
            </a:extLst>
          </a:blip>
          <a:srcRect b="78836"/>
          <a:stretch>
            <a:fillRect/>
          </a:stretch>
        </p:blipFill>
        <p:spPr bwMode="auto">
          <a:xfrm>
            <a:off x="0" y="0"/>
            <a:ext cx="9151938"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E88847D-C11F-EAAA-BE5B-8755791EAB40}"/>
              </a:ext>
            </a:extLst>
          </p:cNvPr>
          <p:cNvSpPr txBox="1"/>
          <p:nvPr/>
        </p:nvSpPr>
        <p:spPr>
          <a:xfrm>
            <a:off x="139337" y="-15157"/>
            <a:ext cx="430887" cy="1364092"/>
          </a:xfrm>
          <a:prstGeom prst="rect">
            <a:avLst/>
          </a:prstGeom>
          <a:noFill/>
        </p:spPr>
        <p:txBody>
          <a:bodyPr vert="vert270">
            <a:spAutoFit/>
          </a:bodyPr>
          <a:lstStyle/>
          <a:p>
            <a:pPr>
              <a:defRPr/>
            </a:pPr>
            <a:r>
              <a:rPr lang="en-GB" sz="1600" dirty="0">
                <a:solidFill>
                  <a:schemeClr val="accent1">
                    <a:lumMod val="60000"/>
                    <a:lumOff val="40000"/>
                  </a:schemeClr>
                </a:solidFill>
                <a:latin typeface="Arial" panose="020B0604020202020204" pitchFamily="34" charset="0"/>
              </a:rPr>
              <a:t> humph.co.uk</a:t>
            </a:r>
          </a:p>
        </p:txBody>
      </p:sp>
      <p:sp>
        <p:nvSpPr>
          <p:cNvPr id="4" name="TextBox 3">
            <a:extLst>
              <a:ext uri="{FF2B5EF4-FFF2-40B4-BE49-F238E27FC236}">
                <a16:creationId xmlns:a16="http://schemas.microsoft.com/office/drawing/2014/main" id="{48AE2D9F-BCD2-F042-54FC-7D9D767B5CD4}"/>
              </a:ext>
            </a:extLst>
          </p:cNvPr>
          <p:cNvSpPr txBox="1"/>
          <p:nvPr/>
        </p:nvSpPr>
        <p:spPr>
          <a:xfrm>
            <a:off x="139337" y="1508760"/>
            <a:ext cx="8803495" cy="1200329"/>
          </a:xfrm>
          <a:prstGeom prst="rect">
            <a:avLst/>
          </a:prstGeom>
          <a:noFill/>
        </p:spPr>
        <p:txBody>
          <a:bodyPr wrap="square" rtlCol="0">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b="1" dirty="0"/>
          </a:p>
          <a:p>
            <a:endParaRPr lang="en-US" b="1" dirty="0"/>
          </a:p>
        </p:txBody>
      </p:sp>
      <p:sp>
        <p:nvSpPr>
          <p:cNvPr id="2" name="TextBox 1">
            <a:extLst>
              <a:ext uri="{FF2B5EF4-FFF2-40B4-BE49-F238E27FC236}">
                <a16:creationId xmlns:a16="http://schemas.microsoft.com/office/drawing/2014/main" id="{C171FD22-FCD2-133F-4EC4-601C8BD2EE57}"/>
              </a:ext>
            </a:extLst>
          </p:cNvPr>
          <p:cNvSpPr txBox="1"/>
          <p:nvPr/>
        </p:nvSpPr>
        <p:spPr>
          <a:xfrm>
            <a:off x="139337" y="1508760"/>
            <a:ext cx="8803495" cy="5632311"/>
          </a:xfrm>
          <a:prstGeom prst="rect">
            <a:avLst/>
          </a:prstGeom>
          <a:noFill/>
        </p:spPr>
        <p:txBody>
          <a:bodyPr wrap="square" rtlCol="0">
            <a:spAutoFit/>
          </a:bodyPr>
          <a:lstStyle/>
          <a:p>
            <a:r>
              <a:rPr lang="en-GB" b="1" dirty="0"/>
              <a:t>Other Tax Areas</a:t>
            </a:r>
          </a:p>
          <a:p>
            <a:endParaRPr lang="en-GB" b="1" dirty="0"/>
          </a:p>
          <a:p>
            <a:pPr marL="285750" indent="-285750">
              <a:buFont typeface="Arial" panose="020B0604020202020204" pitchFamily="34" charset="0"/>
              <a:buChar char="•"/>
            </a:pPr>
            <a:r>
              <a:rPr lang="en-GB" dirty="0"/>
              <a:t>Future income tax position for each party and how it could be affected by transfers of assets – what will their future income profile look like?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IHT position on divorce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Overseas / residence / domicile issues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Spouses with non-UK Domicile – consideration of taxes applying in another jurisdictions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SDLT</a:t>
            </a:r>
          </a:p>
          <a:p>
            <a:pPr marL="285750" indent="-285750">
              <a:buFont typeface="Arial" panose="020B0604020202020204" pitchFamily="34" charset="0"/>
              <a:buChar char="•"/>
            </a:pPr>
            <a:endParaRPr lang="en-GB" dirty="0"/>
          </a:p>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a:p>
            <a:endParaRPr lang="en-GB" dirty="0"/>
          </a:p>
          <a:p>
            <a:endParaRPr lang="en-GB" dirty="0"/>
          </a:p>
        </p:txBody>
      </p:sp>
    </p:spTree>
    <p:extLst>
      <p:ext uri="{BB962C8B-B14F-4D97-AF65-F5344CB8AC3E}">
        <p14:creationId xmlns:p14="http://schemas.microsoft.com/office/powerpoint/2010/main" val="6851557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 calcmode="lin" valueType="num">
                                      <p:cBhvr additive="base">
                                        <p:cTn id="3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3030C-295F-F625-AE62-0EE89DD2C70E}"/>
            </a:ext>
          </a:extLst>
        </p:cNvPr>
        <p:cNvGrpSpPr/>
        <p:nvPr/>
      </p:nvGrpSpPr>
      <p:grpSpPr>
        <a:xfrm>
          <a:off x="0" y="0"/>
          <a:ext cx="0" cy="0"/>
          <a:chOff x="0" y="0"/>
          <a:chExt cx="0" cy="0"/>
        </a:xfrm>
      </p:grpSpPr>
      <p:pic>
        <p:nvPicPr>
          <p:cNvPr id="31747" name="Picture 5" descr="H&amp;Co Template.pdf">
            <a:extLst>
              <a:ext uri="{FF2B5EF4-FFF2-40B4-BE49-F238E27FC236}">
                <a16:creationId xmlns:a16="http://schemas.microsoft.com/office/drawing/2014/main" id="{AFF31924-9EB7-8936-1A7B-DA8C3B90FC8B}"/>
              </a:ext>
            </a:extLst>
          </p:cNvPr>
          <p:cNvPicPr>
            <a:picLocks noChangeAspect="1"/>
          </p:cNvPicPr>
          <p:nvPr/>
        </p:nvPicPr>
        <p:blipFill>
          <a:blip r:embed="rId3">
            <a:extLst>
              <a:ext uri="{28A0092B-C50C-407E-A947-70E740481C1C}">
                <a14:useLocalDpi xmlns:a14="http://schemas.microsoft.com/office/drawing/2010/main" val="0"/>
              </a:ext>
            </a:extLst>
          </a:blip>
          <a:srcRect b="78836"/>
          <a:stretch>
            <a:fillRect/>
          </a:stretch>
        </p:blipFill>
        <p:spPr bwMode="auto">
          <a:xfrm>
            <a:off x="0" y="0"/>
            <a:ext cx="9151938"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928179E6-B099-5AC5-532D-3B15F59B2594}"/>
              </a:ext>
            </a:extLst>
          </p:cNvPr>
          <p:cNvSpPr txBox="1"/>
          <p:nvPr/>
        </p:nvSpPr>
        <p:spPr>
          <a:xfrm>
            <a:off x="139337" y="-15157"/>
            <a:ext cx="430887" cy="1364092"/>
          </a:xfrm>
          <a:prstGeom prst="rect">
            <a:avLst/>
          </a:prstGeom>
          <a:noFill/>
        </p:spPr>
        <p:txBody>
          <a:bodyPr vert="vert270">
            <a:spAutoFit/>
          </a:bodyPr>
          <a:lstStyle/>
          <a:p>
            <a:pPr>
              <a:defRPr/>
            </a:pPr>
            <a:r>
              <a:rPr lang="en-GB" sz="1600" dirty="0">
                <a:solidFill>
                  <a:schemeClr val="accent1">
                    <a:lumMod val="60000"/>
                    <a:lumOff val="40000"/>
                  </a:schemeClr>
                </a:solidFill>
                <a:latin typeface="Arial" panose="020B0604020202020204" pitchFamily="34" charset="0"/>
              </a:rPr>
              <a:t> humph.co.uk</a:t>
            </a:r>
          </a:p>
        </p:txBody>
      </p:sp>
      <p:sp>
        <p:nvSpPr>
          <p:cNvPr id="4" name="TextBox 3">
            <a:extLst>
              <a:ext uri="{FF2B5EF4-FFF2-40B4-BE49-F238E27FC236}">
                <a16:creationId xmlns:a16="http://schemas.microsoft.com/office/drawing/2014/main" id="{0D1E9DE1-C945-8684-9AF2-B9AE320A8DF4}"/>
              </a:ext>
            </a:extLst>
          </p:cNvPr>
          <p:cNvSpPr txBox="1"/>
          <p:nvPr/>
        </p:nvSpPr>
        <p:spPr>
          <a:xfrm>
            <a:off x="139337" y="1508760"/>
            <a:ext cx="8803495" cy="1200329"/>
          </a:xfrm>
          <a:prstGeom prst="rect">
            <a:avLst/>
          </a:prstGeom>
          <a:noFill/>
        </p:spPr>
        <p:txBody>
          <a:bodyPr wrap="square" rtlCol="0">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b="1" dirty="0"/>
          </a:p>
          <a:p>
            <a:endParaRPr lang="en-US" b="1" dirty="0"/>
          </a:p>
        </p:txBody>
      </p:sp>
      <p:sp>
        <p:nvSpPr>
          <p:cNvPr id="2" name="TextBox 1">
            <a:extLst>
              <a:ext uri="{FF2B5EF4-FFF2-40B4-BE49-F238E27FC236}">
                <a16:creationId xmlns:a16="http://schemas.microsoft.com/office/drawing/2014/main" id="{CF3661EC-6FCA-3254-6F37-76A5EEEAD9D2}"/>
              </a:ext>
            </a:extLst>
          </p:cNvPr>
          <p:cNvSpPr txBox="1"/>
          <p:nvPr/>
        </p:nvSpPr>
        <p:spPr>
          <a:xfrm>
            <a:off x="139337" y="1508760"/>
            <a:ext cx="8803495" cy="2585323"/>
          </a:xfrm>
          <a:prstGeom prst="rect">
            <a:avLst/>
          </a:prstGeom>
          <a:noFill/>
        </p:spPr>
        <p:txBody>
          <a:bodyPr wrap="square" rtlCol="0">
            <a:spAutoFit/>
          </a:bodyPr>
          <a:lstStyle/>
          <a:p>
            <a:r>
              <a:rPr lang="en-GB" b="1" dirty="0"/>
              <a:t>Any Questions? </a:t>
            </a:r>
          </a:p>
          <a:p>
            <a:endParaRPr lang="en-GB" b="1" dirty="0"/>
          </a:p>
          <a:p>
            <a:endParaRPr lang="en-GB" dirty="0"/>
          </a:p>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a:p>
            <a:endParaRPr lang="en-GB" dirty="0"/>
          </a:p>
          <a:p>
            <a:endParaRPr lang="en-GB" dirty="0"/>
          </a:p>
        </p:txBody>
      </p:sp>
    </p:spTree>
    <p:extLst>
      <p:ext uri="{BB962C8B-B14F-4D97-AF65-F5344CB8AC3E}">
        <p14:creationId xmlns:p14="http://schemas.microsoft.com/office/powerpoint/2010/main" val="189718972"/>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ChangeArrowheads="1"/>
          </p:cNvSpPr>
          <p:nvPr/>
        </p:nvSpPr>
        <p:spPr bwMode="auto">
          <a:xfrm>
            <a:off x="15876" y="-15157"/>
            <a:ext cx="9144000" cy="68580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1800" dirty="0">
              <a:latin typeface="Arial" charset="0"/>
            </a:endParaRPr>
          </a:p>
        </p:txBody>
      </p:sp>
      <p:pic>
        <p:nvPicPr>
          <p:cNvPr id="31747" name="Picture 5" descr="H&amp;Co Template.pdf"/>
          <p:cNvPicPr>
            <a:picLocks noChangeAspect="1"/>
          </p:cNvPicPr>
          <p:nvPr/>
        </p:nvPicPr>
        <p:blipFill>
          <a:blip r:embed="rId3">
            <a:extLst>
              <a:ext uri="{28A0092B-C50C-407E-A947-70E740481C1C}">
                <a14:useLocalDpi xmlns:a14="http://schemas.microsoft.com/office/drawing/2010/main" val="0"/>
              </a:ext>
            </a:extLst>
          </a:blip>
          <a:srcRect b="78836"/>
          <a:stretch>
            <a:fillRect/>
          </a:stretch>
        </p:blipFill>
        <p:spPr bwMode="auto">
          <a:xfrm>
            <a:off x="0" y="-16932"/>
            <a:ext cx="9151938"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39337" y="-15157"/>
            <a:ext cx="430887" cy="1364092"/>
          </a:xfrm>
          <a:prstGeom prst="rect">
            <a:avLst/>
          </a:prstGeom>
          <a:noFill/>
        </p:spPr>
        <p:txBody>
          <a:bodyPr vert="vert270">
            <a:spAutoFit/>
          </a:bodyPr>
          <a:lstStyle/>
          <a:p>
            <a:pPr>
              <a:defRPr/>
            </a:pPr>
            <a:r>
              <a:rPr lang="en-GB" sz="1600" dirty="0">
                <a:solidFill>
                  <a:schemeClr val="accent1">
                    <a:lumMod val="60000"/>
                    <a:lumOff val="40000"/>
                  </a:schemeClr>
                </a:solidFill>
                <a:latin typeface="Arial" panose="020B0604020202020204" pitchFamily="34" charset="0"/>
              </a:rPr>
              <a:t> humph.co.uk</a:t>
            </a:r>
          </a:p>
        </p:txBody>
      </p:sp>
      <p:pic>
        <p:nvPicPr>
          <p:cNvPr id="13" name="Picture 8" descr="H&amp;Co_logo_hi-res">
            <a:extLst>
              <a:ext uri="{FF2B5EF4-FFF2-40B4-BE49-F238E27FC236}">
                <a16:creationId xmlns:a16="http://schemas.microsoft.com/office/drawing/2014/main" id="{80BCA177-33C4-4F17-A471-C6159DFA17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0745" y="1393558"/>
            <a:ext cx="7082509" cy="155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5D3E3FC2-D524-F309-30B9-E9558ABCF061}"/>
              </a:ext>
            </a:extLst>
          </p:cNvPr>
          <p:cNvSpPr txBox="1"/>
          <p:nvPr/>
        </p:nvSpPr>
        <p:spPr>
          <a:xfrm>
            <a:off x="722376" y="3108960"/>
            <a:ext cx="7872984" cy="3139321"/>
          </a:xfrm>
          <a:prstGeom prst="rect">
            <a:avLst/>
          </a:prstGeom>
          <a:noFill/>
        </p:spPr>
        <p:txBody>
          <a:bodyPr wrap="square" rtlCol="0">
            <a:spAutoFit/>
          </a:bodyPr>
          <a:lstStyle/>
          <a:p>
            <a:r>
              <a:rPr lang="en-GB" sz="1800" b="0" i="0" u="none" strike="noStrike" baseline="0" dirty="0">
                <a:latin typeface="Calibri" panose="020F0502020204030204" pitchFamily="34" charset="0"/>
              </a:rPr>
              <a:t>No part of this document may be reproduced or transmitted in any form or by any means or stored in any retrieval system of any nature without the prior written permission of Humphrey &amp; Co</a:t>
            </a:r>
          </a:p>
          <a:p>
            <a:endParaRPr lang="en-GB" dirty="0">
              <a:latin typeface="Calibri" panose="020F0502020204030204" pitchFamily="34" charset="0"/>
            </a:endParaRPr>
          </a:p>
          <a:p>
            <a:r>
              <a:rPr lang="en-GB" sz="1800" b="0" i="0" u="none" strike="noStrike" baseline="0" dirty="0">
                <a:latin typeface="Calibri" panose="020F0502020204030204" pitchFamily="34" charset="0"/>
              </a:rPr>
              <a:t>Humphrey &amp; Co cannot accept responsibility for any person acting or refraining to act as a result of any material contained in this document or information otherwise shared during or after the training course to which it relates.</a:t>
            </a:r>
          </a:p>
          <a:p>
            <a:endParaRPr lang="en-GB" dirty="0">
              <a:solidFill>
                <a:srgbClr val="FFFFFF"/>
              </a:solidFill>
              <a:latin typeface="Calibri" panose="020F0502020204030204" pitchFamily="34" charset="0"/>
            </a:endParaRPr>
          </a:p>
          <a:p>
            <a:r>
              <a:rPr lang="en-GB" sz="1800" b="0" i="0" u="none" strike="noStrike" baseline="0" dirty="0">
                <a:solidFill>
                  <a:srgbClr val="FFFFFF"/>
                </a:solidFill>
                <a:latin typeface="Calibri" panose="020F0502020204030204" pitchFamily="34" charset="0"/>
              </a:rPr>
              <a:t>be reproduced or transmitted in any form or by any means or stored in any retrieval system of any nature without the prior written permission of 2020 Innovation Training Limited. </a:t>
            </a:r>
            <a:endParaRPr lang="en-GB" dirty="0"/>
          </a:p>
        </p:txBody>
      </p:sp>
    </p:spTree>
    <p:extLst>
      <p:ext uri="{BB962C8B-B14F-4D97-AF65-F5344CB8AC3E}">
        <p14:creationId xmlns:p14="http://schemas.microsoft.com/office/powerpoint/2010/main" val="319864169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62F03-0684-E17B-29DD-431C763734D9}"/>
            </a:ext>
          </a:extLst>
        </p:cNvPr>
        <p:cNvGrpSpPr/>
        <p:nvPr/>
      </p:nvGrpSpPr>
      <p:grpSpPr>
        <a:xfrm>
          <a:off x="0" y="0"/>
          <a:ext cx="0" cy="0"/>
          <a:chOff x="0" y="0"/>
          <a:chExt cx="0" cy="0"/>
        </a:xfrm>
      </p:grpSpPr>
      <p:pic>
        <p:nvPicPr>
          <p:cNvPr id="31747" name="Picture 5" descr="H&amp;Co Template.pdf">
            <a:extLst>
              <a:ext uri="{FF2B5EF4-FFF2-40B4-BE49-F238E27FC236}">
                <a16:creationId xmlns:a16="http://schemas.microsoft.com/office/drawing/2014/main" id="{2466E480-A023-38B8-2876-6B3A2EE9C8E5}"/>
              </a:ext>
            </a:extLst>
          </p:cNvPr>
          <p:cNvPicPr>
            <a:picLocks noChangeAspect="1"/>
          </p:cNvPicPr>
          <p:nvPr/>
        </p:nvPicPr>
        <p:blipFill>
          <a:blip r:embed="rId3">
            <a:extLst>
              <a:ext uri="{28A0092B-C50C-407E-A947-70E740481C1C}">
                <a14:useLocalDpi xmlns:a14="http://schemas.microsoft.com/office/drawing/2010/main" val="0"/>
              </a:ext>
            </a:extLst>
          </a:blip>
          <a:srcRect b="78836"/>
          <a:stretch>
            <a:fillRect/>
          </a:stretch>
        </p:blipFill>
        <p:spPr bwMode="auto">
          <a:xfrm>
            <a:off x="0" y="0"/>
            <a:ext cx="9151938"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3A6C4583-025B-A74E-DD53-3221E4EE3162}"/>
              </a:ext>
            </a:extLst>
          </p:cNvPr>
          <p:cNvSpPr txBox="1"/>
          <p:nvPr/>
        </p:nvSpPr>
        <p:spPr>
          <a:xfrm>
            <a:off x="139337" y="-15157"/>
            <a:ext cx="430887" cy="1364092"/>
          </a:xfrm>
          <a:prstGeom prst="rect">
            <a:avLst/>
          </a:prstGeom>
          <a:noFill/>
        </p:spPr>
        <p:txBody>
          <a:bodyPr vert="vert270">
            <a:spAutoFit/>
          </a:bodyPr>
          <a:lstStyle/>
          <a:p>
            <a:pPr>
              <a:defRPr/>
            </a:pPr>
            <a:r>
              <a:rPr lang="en-GB" sz="1600" dirty="0">
                <a:solidFill>
                  <a:schemeClr val="accent1">
                    <a:lumMod val="60000"/>
                    <a:lumOff val="40000"/>
                  </a:schemeClr>
                </a:solidFill>
                <a:latin typeface="Arial" panose="020B0604020202020204" pitchFamily="34" charset="0"/>
              </a:rPr>
              <a:t> humph.co.uk</a:t>
            </a:r>
          </a:p>
        </p:txBody>
      </p:sp>
      <p:sp>
        <p:nvSpPr>
          <p:cNvPr id="4" name="TextBox 3">
            <a:extLst>
              <a:ext uri="{FF2B5EF4-FFF2-40B4-BE49-F238E27FC236}">
                <a16:creationId xmlns:a16="http://schemas.microsoft.com/office/drawing/2014/main" id="{2FA78286-AEBA-1649-92F5-244F0B57FC39}"/>
              </a:ext>
            </a:extLst>
          </p:cNvPr>
          <p:cNvSpPr txBox="1"/>
          <p:nvPr/>
        </p:nvSpPr>
        <p:spPr>
          <a:xfrm>
            <a:off x="139337" y="1508760"/>
            <a:ext cx="8803495" cy="5632311"/>
          </a:xfrm>
          <a:prstGeom prst="rect">
            <a:avLst/>
          </a:prstGeom>
          <a:noFill/>
        </p:spPr>
        <p:txBody>
          <a:bodyPr wrap="square" rtlCol="0">
            <a:spAutoFit/>
          </a:bodyPr>
          <a:lstStyle/>
          <a:p>
            <a:r>
              <a:rPr lang="en-US" b="1" dirty="0"/>
              <a:t>Accuracy of the tax position on Divorce</a:t>
            </a:r>
          </a:p>
          <a:p>
            <a:endParaRPr lang="en-US" b="1" dirty="0"/>
          </a:p>
          <a:p>
            <a:pPr marL="285750" indent="-285750">
              <a:buFont typeface="Arial" panose="020B0604020202020204" pitchFamily="34" charset="0"/>
              <a:buChar char="•"/>
            </a:pPr>
            <a:r>
              <a:rPr lang="en-US" dirty="0"/>
              <a:t>Tax affairs and business structure of divorcing client could be complex. Accountant will at times be best placed to help explain the position.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Liabilities (known or potential) may exist in respect of:-</a:t>
            </a:r>
          </a:p>
          <a:p>
            <a:pPr marL="742950" lvl="1" indent="-285750">
              <a:buFont typeface="Arial" panose="020B0604020202020204" pitchFamily="34" charset="0"/>
              <a:buChar char="•"/>
            </a:pPr>
            <a:r>
              <a:rPr lang="en-US" dirty="0"/>
              <a:t>Past tax debts</a:t>
            </a:r>
          </a:p>
          <a:p>
            <a:pPr marL="742950" lvl="1" indent="-285750">
              <a:buFont typeface="Arial" panose="020B0604020202020204" pitchFamily="34" charset="0"/>
              <a:buChar char="•"/>
            </a:pPr>
            <a:r>
              <a:rPr lang="en-US" dirty="0"/>
              <a:t>Tax payments due on income already received</a:t>
            </a:r>
          </a:p>
          <a:p>
            <a:pPr marL="742950" lvl="1" indent="-285750">
              <a:buFont typeface="Arial" panose="020B0604020202020204" pitchFamily="34" charset="0"/>
              <a:buChar char="•"/>
            </a:pPr>
            <a:r>
              <a:rPr lang="en-US" dirty="0"/>
              <a:t>Contingent liabilities (for the family company)</a:t>
            </a:r>
          </a:p>
          <a:p>
            <a:pPr marL="742950" lvl="1" indent="-285750">
              <a:buFont typeface="Arial" panose="020B0604020202020204" pitchFamily="34" charset="0"/>
              <a:buChar char="•"/>
            </a:pPr>
            <a:r>
              <a:rPr lang="en-US" dirty="0"/>
              <a:t>Failed tax planning (R &amp; D Claims, tax schemes etc.)</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Common errors that Accountants see:-</a:t>
            </a:r>
          </a:p>
          <a:p>
            <a:pPr marL="742950" lvl="1" indent="-285750">
              <a:buFont typeface="Arial" panose="020B0604020202020204" pitchFamily="34" charset="0"/>
              <a:buChar char="•"/>
            </a:pPr>
            <a:r>
              <a:rPr lang="en-US" dirty="0"/>
              <a:t>Reporting rental income incorrectly </a:t>
            </a:r>
          </a:p>
          <a:p>
            <a:pPr marL="742950" lvl="1" indent="-285750">
              <a:buFont typeface="Arial" panose="020B0604020202020204" pitchFamily="34" charset="0"/>
              <a:buChar char="•"/>
            </a:pPr>
            <a:r>
              <a:rPr lang="en-US" dirty="0"/>
              <a:t>Selling assets without reporting the gains</a:t>
            </a:r>
          </a:p>
          <a:p>
            <a:pPr marL="742950" lvl="1" indent="-285750">
              <a:buFont typeface="Arial" panose="020B0604020202020204" pitchFamily="34" charset="0"/>
              <a:buChar char="•"/>
            </a:pPr>
            <a:r>
              <a:rPr lang="en-US" dirty="0"/>
              <a:t>Unclear dividend arrangements (family company)</a:t>
            </a:r>
          </a:p>
          <a:p>
            <a:pPr marL="742950" lvl="1" indent="-285750">
              <a:buFont typeface="Arial" panose="020B0604020202020204" pitchFamily="34" charset="0"/>
              <a:buChar char="•"/>
            </a:pPr>
            <a:r>
              <a:rPr lang="en-US" dirty="0"/>
              <a:t>Overseas issues not considered</a:t>
            </a:r>
          </a:p>
          <a:p>
            <a:pPr marL="1314450" lvl="2" indent="-400050">
              <a:buFont typeface="+mj-lt"/>
              <a:buAutoNum type="romanUcPeriod"/>
            </a:pPr>
            <a:endParaRPr lang="en-US" dirty="0"/>
          </a:p>
          <a:p>
            <a:endParaRPr lang="en-US" b="1" dirty="0"/>
          </a:p>
          <a:p>
            <a:endParaRPr lang="en-US" b="1" dirty="0"/>
          </a:p>
          <a:p>
            <a:endParaRPr lang="en-GB" b="1" dirty="0"/>
          </a:p>
        </p:txBody>
      </p:sp>
      <p:pic>
        <p:nvPicPr>
          <p:cNvPr id="3" name="Picture 2" descr="Businessman shrugging">
            <a:extLst>
              <a:ext uri="{FF2B5EF4-FFF2-40B4-BE49-F238E27FC236}">
                <a16:creationId xmlns:a16="http://schemas.microsoft.com/office/drawing/2014/main" id="{6FE66286-7D65-BE72-A7EE-B44FA8D002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9088" y="2487168"/>
            <a:ext cx="2374367" cy="4160520"/>
          </a:xfrm>
          <a:prstGeom prst="rect">
            <a:avLst/>
          </a:prstGeom>
        </p:spPr>
      </p:pic>
    </p:spTree>
    <p:extLst>
      <p:ext uri="{BB962C8B-B14F-4D97-AF65-F5344CB8AC3E}">
        <p14:creationId xmlns:p14="http://schemas.microsoft.com/office/powerpoint/2010/main" val="168342324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53204-5472-70A7-632C-A4B82009DBA1}"/>
            </a:ext>
          </a:extLst>
        </p:cNvPr>
        <p:cNvGrpSpPr/>
        <p:nvPr/>
      </p:nvGrpSpPr>
      <p:grpSpPr>
        <a:xfrm>
          <a:off x="0" y="0"/>
          <a:ext cx="0" cy="0"/>
          <a:chOff x="0" y="0"/>
          <a:chExt cx="0" cy="0"/>
        </a:xfrm>
      </p:grpSpPr>
      <p:pic>
        <p:nvPicPr>
          <p:cNvPr id="31747" name="Picture 5" descr="H&amp;Co Template.pdf">
            <a:extLst>
              <a:ext uri="{FF2B5EF4-FFF2-40B4-BE49-F238E27FC236}">
                <a16:creationId xmlns:a16="http://schemas.microsoft.com/office/drawing/2014/main" id="{74F0CDDE-7739-C139-E8AB-13E9FD673B3B}"/>
              </a:ext>
            </a:extLst>
          </p:cNvPr>
          <p:cNvPicPr>
            <a:picLocks noChangeAspect="1"/>
          </p:cNvPicPr>
          <p:nvPr/>
        </p:nvPicPr>
        <p:blipFill>
          <a:blip r:embed="rId3">
            <a:extLst>
              <a:ext uri="{28A0092B-C50C-407E-A947-70E740481C1C}">
                <a14:useLocalDpi xmlns:a14="http://schemas.microsoft.com/office/drawing/2010/main" val="0"/>
              </a:ext>
            </a:extLst>
          </a:blip>
          <a:srcRect b="78836"/>
          <a:stretch>
            <a:fillRect/>
          </a:stretch>
        </p:blipFill>
        <p:spPr bwMode="auto">
          <a:xfrm>
            <a:off x="0" y="0"/>
            <a:ext cx="9151938"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E32223B8-D06D-DD6A-E029-833FFDD451B2}"/>
              </a:ext>
            </a:extLst>
          </p:cNvPr>
          <p:cNvSpPr txBox="1"/>
          <p:nvPr/>
        </p:nvSpPr>
        <p:spPr>
          <a:xfrm>
            <a:off x="139337" y="-15157"/>
            <a:ext cx="430887" cy="1364092"/>
          </a:xfrm>
          <a:prstGeom prst="rect">
            <a:avLst/>
          </a:prstGeom>
          <a:noFill/>
        </p:spPr>
        <p:txBody>
          <a:bodyPr vert="vert270">
            <a:spAutoFit/>
          </a:bodyPr>
          <a:lstStyle/>
          <a:p>
            <a:pPr>
              <a:defRPr/>
            </a:pPr>
            <a:r>
              <a:rPr lang="en-GB" sz="1600" dirty="0">
                <a:solidFill>
                  <a:schemeClr val="accent1">
                    <a:lumMod val="60000"/>
                    <a:lumOff val="40000"/>
                  </a:schemeClr>
                </a:solidFill>
                <a:latin typeface="Arial" panose="020B0604020202020204" pitchFamily="34" charset="0"/>
              </a:rPr>
              <a:t> humph.co.uk</a:t>
            </a:r>
          </a:p>
        </p:txBody>
      </p:sp>
      <p:sp>
        <p:nvSpPr>
          <p:cNvPr id="4" name="TextBox 3">
            <a:extLst>
              <a:ext uri="{FF2B5EF4-FFF2-40B4-BE49-F238E27FC236}">
                <a16:creationId xmlns:a16="http://schemas.microsoft.com/office/drawing/2014/main" id="{CD359A58-7BF8-4AF9-996C-CF73DC412560}"/>
              </a:ext>
            </a:extLst>
          </p:cNvPr>
          <p:cNvSpPr txBox="1"/>
          <p:nvPr/>
        </p:nvSpPr>
        <p:spPr>
          <a:xfrm>
            <a:off x="139337" y="1508760"/>
            <a:ext cx="8803495" cy="5078313"/>
          </a:xfrm>
          <a:prstGeom prst="rect">
            <a:avLst/>
          </a:prstGeom>
          <a:noFill/>
        </p:spPr>
        <p:txBody>
          <a:bodyPr wrap="square" rtlCol="0">
            <a:spAutoFit/>
          </a:bodyPr>
          <a:lstStyle/>
          <a:p>
            <a:endParaRPr lang="en-US" b="1" dirty="0"/>
          </a:p>
          <a:p>
            <a:r>
              <a:rPr lang="en-GB" b="1" dirty="0"/>
              <a:t>Practical examples to consider:-</a:t>
            </a:r>
          </a:p>
          <a:p>
            <a:endParaRPr lang="en-GB" b="1" dirty="0"/>
          </a:p>
          <a:p>
            <a:r>
              <a:rPr lang="en-GB" dirty="0"/>
              <a:t>We will now work through some practical examples that are common in practice (from an Accountant’s perspective)</a:t>
            </a:r>
          </a:p>
          <a:p>
            <a:endParaRPr lang="en-GB" b="1" dirty="0"/>
          </a:p>
          <a:p>
            <a:pPr marL="342900" indent="-342900">
              <a:buFont typeface="+mj-lt"/>
              <a:buAutoNum type="arabicPeriod"/>
            </a:pPr>
            <a:r>
              <a:rPr lang="en-GB" dirty="0"/>
              <a:t>The family home</a:t>
            </a:r>
          </a:p>
          <a:p>
            <a:pPr marL="342900" indent="-342900">
              <a:buFont typeface="+mj-lt"/>
              <a:buAutoNum type="arabicPeriod"/>
            </a:pPr>
            <a:endParaRPr lang="en-GB" dirty="0"/>
          </a:p>
          <a:p>
            <a:pPr marL="342900" indent="-342900">
              <a:buFont typeface="+mj-lt"/>
              <a:buAutoNum type="arabicPeriod"/>
            </a:pPr>
            <a:endParaRPr lang="en-GB" dirty="0"/>
          </a:p>
          <a:p>
            <a:pPr marL="342900" indent="-342900">
              <a:buFont typeface="+mj-lt"/>
              <a:buAutoNum type="arabicPeriod"/>
            </a:pPr>
            <a:r>
              <a:rPr lang="en-GB" dirty="0"/>
              <a:t>The investment property portfolio</a:t>
            </a:r>
          </a:p>
          <a:p>
            <a:pPr marL="342900" indent="-342900">
              <a:buFont typeface="+mj-lt"/>
              <a:buAutoNum type="arabicPeriod"/>
            </a:pPr>
            <a:endParaRPr lang="en-GB" dirty="0"/>
          </a:p>
          <a:p>
            <a:pPr marL="342900" indent="-342900">
              <a:buFont typeface="+mj-lt"/>
              <a:buAutoNum type="arabicPeriod"/>
            </a:pPr>
            <a:endParaRPr lang="en-GB" dirty="0"/>
          </a:p>
          <a:p>
            <a:pPr marL="342900" indent="-342900">
              <a:buFont typeface="+mj-lt"/>
              <a:buAutoNum type="arabicPeriod"/>
            </a:pPr>
            <a:r>
              <a:rPr lang="en-GB" dirty="0"/>
              <a:t>The family business</a:t>
            </a:r>
          </a:p>
          <a:p>
            <a:pPr marL="342900" indent="-342900">
              <a:buFont typeface="+mj-lt"/>
              <a:buAutoNum type="arabicPeriod"/>
            </a:pPr>
            <a:endParaRPr lang="en-GB" dirty="0"/>
          </a:p>
          <a:p>
            <a:r>
              <a:rPr lang="en-GB" b="1" dirty="0"/>
              <a:t>Important Note: </a:t>
            </a:r>
          </a:p>
          <a:p>
            <a:r>
              <a:rPr lang="en-GB" dirty="0"/>
              <a:t>In the following slides, we are discussing situations where the individuals concerned are UK Domiciled and Resident</a:t>
            </a:r>
          </a:p>
          <a:p>
            <a:endParaRPr lang="en-GB" b="1" dirty="0"/>
          </a:p>
        </p:txBody>
      </p:sp>
    </p:spTree>
    <p:extLst>
      <p:ext uri="{BB962C8B-B14F-4D97-AF65-F5344CB8AC3E}">
        <p14:creationId xmlns:p14="http://schemas.microsoft.com/office/powerpoint/2010/main" val="3875718445"/>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B425D-FDF0-8686-9EDC-97CB325FEB02}"/>
            </a:ext>
          </a:extLst>
        </p:cNvPr>
        <p:cNvGrpSpPr/>
        <p:nvPr/>
      </p:nvGrpSpPr>
      <p:grpSpPr>
        <a:xfrm>
          <a:off x="0" y="0"/>
          <a:ext cx="0" cy="0"/>
          <a:chOff x="0" y="0"/>
          <a:chExt cx="0" cy="0"/>
        </a:xfrm>
      </p:grpSpPr>
      <p:pic>
        <p:nvPicPr>
          <p:cNvPr id="31747" name="Picture 5" descr="H&amp;Co Template.pdf">
            <a:extLst>
              <a:ext uri="{FF2B5EF4-FFF2-40B4-BE49-F238E27FC236}">
                <a16:creationId xmlns:a16="http://schemas.microsoft.com/office/drawing/2014/main" id="{F9775732-C190-2EC8-DCA3-F61280CAD66E}"/>
              </a:ext>
            </a:extLst>
          </p:cNvPr>
          <p:cNvPicPr>
            <a:picLocks noChangeAspect="1"/>
          </p:cNvPicPr>
          <p:nvPr/>
        </p:nvPicPr>
        <p:blipFill>
          <a:blip r:embed="rId3">
            <a:extLst>
              <a:ext uri="{28A0092B-C50C-407E-A947-70E740481C1C}">
                <a14:useLocalDpi xmlns:a14="http://schemas.microsoft.com/office/drawing/2010/main" val="0"/>
              </a:ext>
            </a:extLst>
          </a:blip>
          <a:srcRect b="78836"/>
          <a:stretch>
            <a:fillRect/>
          </a:stretch>
        </p:blipFill>
        <p:spPr bwMode="auto">
          <a:xfrm>
            <a:off x="0" y="0"/>
            <a:ext cx="9151938"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9305C937-F2B3-917B-DAEB-AED5FACAC81C}"/>
              </a:ext>
            </a:extLst>
          </p:cNvPr>
          <p:cNvSpPr txBox="1"/>
          <p:nvPr/>
        </p:nvSpPr>
        <p:spPr>
          <a:xfrm>
            <a:off x="139337" y="-15157"/>
            <a:ext cx="430887" cy="1364092"/>
          </a:xfrm>
          <a:prstGeom prst="rect">
            <a:avLst/>
          </a:prstGeom>
          <a:noFill/>
        </p:spPr>
        <p:txBody>
          <a:bodyPr vert="vert270">
            <a:spAutoFit/>
          </a:bodyPr>
          <a:lstStyle/>
          <a:p>
            <a:pPr>
              <a:defRPr/>
            </a:pPr>
            <a:r>
              <a:rPr lang="en-GB" sz="1600" dirty="0">
                <a:solidFill>
                  <a:schemeClr val="accent1">
                    <a:lumMod val="60000"/>
                    <a:lumOff val="40000"/>
                  </a:schemeClr>
                </a:solidFill>
                <a:latin typeface="Arial" panose="020B0604020202020204" pitchFamily="34" charset="0"/>
              </a:rPr>
              <a:t> humph.co.uk</a:t>
            </a:r>
          </a:p>
        </p:txBody>
      </p:sp>
      <p:sp>
        <p:nvSpPr>
          <p:cNvPr id="4" name="TextBox 3">
            <a:extLst>
              <a:ext uri="{FF2B5EF4-FFF2-40B4-BE49-F238E27FC236}">
                <a16:creationId xmlns:a16="http://schemas.microsoft.com/office/drawing/2014/main" id="{767DEB6D-4B35-25C1-5906-42425414D489}"/>
              </a:ext>
            </a:extLst>
          </p:cNvPr>
          <p:cNvSpPr txBox="1"/>
          <p:nvPr/>
        </p:nvSpPr>
        <p:spPr>
          <a:xfrm>
            <a:off x="139337" y="1508760"/>
            <a:ext cx="8803495" cy="6186309"/>
          </a:xfrm>
          <a:prstGeom prst="rect">
            <a:avLst/>
          </a:prstGeom>
          <a:noFill/>
        </p:spPr>
        <p:txBody>
          <a:bodyPr wrap="square" rtlCol="0">
            <a:spAutoFit/>
          </a:bodyPr>
          <a:lstStyle/>
          <a:p>
            <a:r>
              <a:rPr lang="en-US" b="1" dirty="0"/>
              <a:t>A refresher: Capital Gains Tax rules as applied to married couples/civil partners</a:t>
            </a:r>
          </a:p>
          <a:p>
            <a:endParaRPr lang="en-GB" b="1" dirty="0"/>
          </a:p>
          <a:p>
            <a:pPr marL="285750" indent="-285750">
              <a:buFont typeface="Arial" panose="020B0604020202020204" pitchFamily="34" charset="0"/>
              <a:buChar char="•"/>
            </a:pPr>
            <a:r>
              <a:rPr lang="en-GB" b="1" dirty="0"/>
              <a:t>Back to Basics: </a:t>
            </a:r>
            <a:r>
              <a:rPr lang="en-GB" dirty="0"/>
              <a:t>A capital gain will arise when a </a:t>
            </a:r>
            <a:r>
              <a:rPr lang="en-GB" b="1" i="1" dirty="0"/>
              <a:t>chargeable person </a:t>
            </a:r>
            <a:r>
              <a:rPr lang="en-GB" dirty="0"/>
              <a:t>disposes of a </a:t>
            </a:r>
            <a:r>
              <a:rPr lang="en-GB" b="1" i="1" dirty="0"/>
              <a:t>chargeable asset </a:t>
            </a:r>
            <a:r>
              <a:rPr lang="en-GB" dirty="0"/>
              <a:t>for a profit. Importantly, the disposal can be a sale of an asset or a transfer of an asset.</a:t>
            </a:r>
          </a:p>
          <a:p>
            <a:endParaRPr lang="en-GB" dirty="0"/>
          </a:p>
          <a:p>
            <a:pPr marL="285750" indent="-285750">
              <a:buFont typeface="Arial" panose="020B0604020202020204" pitchFamily="34" charset="0"/>
              <a:buChar char="•"/>
            </a:pPr>
            <a:r>
              <a:rPr lang="en-GB" dirty="0"/>
              <a:t>Calculation of gain – proceeds minus ‘base cost’</a:t>
            </a:r>
          </a:p>
          <a:p>
            <a:endParaRPr lang="en-GB" dirty="0"/>
          </a:p>
          <a:p>
            <a:endParaRPr lang="en-GB" dirty="0"/>
          </a:p>
          <a:p>
            <a:pPr marL="285750" indent="-285750">
              <a:buFont typeface="Arial" panose="020B0604020202020204" pitchFamily="34" charset="0"/>
              <a:buChar char="•"/>
            </a:pPr>
            <a:r>
              <a:rPr lang="en-GB" dirty="0"/>
              <a:t>Reliefs available against CGT</a:t>
            </a:r>
          </a:p>
          <a:p>
            <a:endParaRPr lang="en-GB" dirty="0"/>
          </a:p>
          <a:p>
            <a:endParaRPr lang="en-GB" dirty="0"/>
          </a:p>
          <a:p>
            <a:pPr marL="285750" indent="-285750">
              <a:buFont typeface="Arial" panose="020B0604020202020204" pitchFamily="34" charset="0"/>
              <a:buChar char="•"/>
            </a:pPr>
            <a:r>
              <a:rPr lang="en-GB" dirty="0"/>
              <a:t>Important Concept: </a:t>
            </a:r>
            <a:r>
              <a:rPr lang="en-GB" i="1" dirty="0"/>
              <a:t>No Gain No Loss Rule</a:t>
            </a:r>
            <a:endParaRPr lang="en-GB" dirty="0"/>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endParaRPr lang="en-GB" b="1" dirty="0"/>
          </a:p>
          <a:p>
            <a:endParaRPr lang="en-US" b="1" dirty="0"/>
          </a:p>
        </p:txBody>
      </p:sp>
    </p:spTree>
    <p:extLst>
      <p:ext uri="{BB962C8B-B14F-4D97-AF65-F5344CB8AC3E}">
        <p14:creationId xmlns:p14="http://schemas.microsoft.com/office/powerpoint/2010/main" val="426363027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 calcmode="lin" valueType="num">
                                      <p:cBhvr additive="base">
                                        <p:cTn id="2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anim calcmode="lin" valueType="num">
                                      <p:cBhvr additive="base">
                                        <p:cTn id="3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01F99-1DFB-395A-A840-AD84CC2B8598}"/>
            </a:ext>
          </a:extLst>
        </p:cNvPr>
        <p:cNvGrpSpPr/>
        <p:nvPr/>
      </p:nvGrpSpPr>
      <p:grpSpPr>
        <a:xfrm>
          <a:off x="0" y="0"/>
          <a:ext cx="0" cy="0"/>
          <a:chOff x="0" y="0"/>
          <a:chExt cx="0" cy="0"/>
        </a:xfrm>
      </p:grpSpPr>
      <p:pic>
        <p:nvPicPr>
          <p:cNvPr id="31747" name="Picture 5" descr="H&amp;Co Template.pdf">
            <a:extLst>
              <a:ext uri="{FF2B5EF4-FFF2-40B4-BE49-F238E27FC236}">
                <a16:creationId xmlns:a16="http://schemas.microsoft.com/office/drawing/2014/main" id="{FEAF6028-C09D-DFE4-4CB6-008DABBFD58C}"/>
              </a:ext>
            </a:extLst>
          </p:cNvPr>
          <p:cNvPicPr>
            <a:picLocks noChangeAspect="1"/>
          </p:cNvPicPr>
          <p:nvPr/>
        </p:nvPicPr>
        <p:blipFill>
          <a:blip r:embed="rId3">
            <a:extLst>
              <a:ext uri="{28A0092B-C50C-407E-A947-70E740481C1C}">
                <a14:useLocalDpi xmlns:a14="http://schemas.microsoft.com/office/drawing/2010/main" val="0"/>
              </a:ext>
            </a:extLst>
          </a:blip>
          <a:srcRect b="78836"/>
          <a:stretch>
            <a:fillRect/>
          </a:stretch>
        </p:blipFill>
        <p:spPr bwMode="auto">
          <a:xfrm>
            <a:off x="0" y="0"/>
            <a:ext cx="9151938"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FAA65541-FF10-3050-A0C2-E062E205F478}"/>
              </a:ext>
            </a:extLst>
          </p:cNvPr>
          <p:cNvSpPr txBox="1"/>
          <p:nvPr/>
        </p:nvSpPr>
        <p:spPr>
          <a:xfrm>
            <a:off x="139337" y="-15157"/>
            <a:ext cx="430887" cy="1364092"/>
          </a:xfrm>
          <a:prstGeom prst="rect">
            <a:avLst/>
          </a:prstGeom>
          <a:noFill/>
        </p:spPr>
        <p:txBody>
          <a:bodyPr vert="vert270">
            <a:spAutoFit/>
          </a:bodyPr>
          <a:lstStyle/>
          <a:p>
            <a:pPr>
              <a:defRPr/>
            </a:pPr>
            <a:r>
              <a:rPr lang="en-GB" sz="1600" dirty="0">
                <a:solidFill>
                  <a:schemeClr val="accent1">
                    <a:lumMod val="60000"/>
                    <a:lumOff val="40000"/>
                  </a:schemeClr>
                </a:solidFill>
                <a:latin typeface="Arial" panose="020B0604020202020204" pitchFamily="34" charset="0"/>
              </a:rPr>
              <a:t> humph.co.uk</a:t>
            </a:r>
          </a:p>
        </p:txBody>
      </p:sp>
      <p:sp>
        <p:nvSpPr>
          <p:cNvPr id="4" name="TextBox 3">
            <a:extLst>
              <a:ext uri="{FF2B5EF4-FFF2-40B4-BE49-F238E27FC236}">
                <a16:creationId xmlns:a16="http://schemas.microsoft.com/office/drawing/2014/main" id="{F83A24C4-0E1A-76CF-990B-16FA68B6F218}"/>
              </a:ext>
            </a:extLst>
          </p:cNvPr>
          <p:cNvSpPr txBox="1"/>
          <p:nvPr/>
        </p:nvSpPr>
        <p:spPr>
          <a:xfrm>
            <a:off x="139337" y="1508760"/>
            <a:ext cx="8803495" cy="4524315"/>
          </a:xfrm>
          <a:prstGeom prst="rect">
            <a:avLst/>
          </a:prstGeom>
          <a:noFill/>
        </p:spPr>
        <p:txBody>
          <a:bodyPr wrap="square" rtlCol="0">
            <a:spAutoFit/>
          </a:bodyPr>
          <a:lstStyle/>
          <a:p>
            <a:pPr marL="285750" indent="-285750">
              <a:buFont typeface="Arial" panose="020B0604020202020204" pitchFamily="34" charset="0"/>
              <a:buChar char="•"/>
            </a:pPr>
            <a:r>
              <a:rPr lang="en-GB" b="1" dirty="0"/>
              <a:t>No Gain No Loss: </a:t>
            </a:r>
            <a:r>
              <a:rPr lang="en-GB" dirty="0"/>
              <a:t>Worked example</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r>
              <a:rPr lang="en-GB" dirty="0"/>
              <a:t>Kate and Craig are married. Craig earns £1M per annum as a professional footballer. Kate earns £15,000 per annum working at Humphrey &amp; Co. Craig owns a rental property worth £500K. Purchased for £200K in 1998.</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Craig wishes to transfer the rental property to Kate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a:t>Q: </a:t>
            </a:r>
            <a:r>
              <a:rPr lang="en-GB" dirty="0"/>
              <a:t>why might Craig wish to do that?</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r>
              <a:rPr lang="en-GB" b="1" dirty="0"/>
              <a:t>Operation of ‘No Gain No Loss</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endParaRPr lang="en-GB" b="1" dirty="0"/>
          </a:p>
          <a:p>
            <a:endParaRPr lang="en-US" b="1" dirty="0"/>
          </a:p>
        </p:txBody>
      </p:sp>
      <p:graphicFrame>
        <p:nvGraphicFramePr>
          <p:cNvPr id="2" name="Table 1">
            <a:extLst>
              <a:ext uri="{FF2B5EF4-FFF2-40B4-BE49-F238E27FC236}">
                <a16:creationId xmlns:a16="http://schemas.microsoft.com/office/drawing/2014/main" id="{223CB959-537D-1890-144D-25C1FAA6CB8E}"/>
              </a:ext>
            </a:extLst>
          </p:cNvPr>
          <p:cNvGraphicFramePr>
            <a:graphicFrameLocks noGrp="1"/>
          </p:cNvGraphicFramePr>
          <p:nvPr>
            <p:extLst>
              <p:ext uri="{D42A27DB-BD31-4B8C-83A1-F6EECF244321}">
                <p14:modId xmlns:p14="http://schemas.microsoft.com/office/powerpoint/2010/main" val="3870286335"/>
              </p:ext>
            </p:extLst>
          </p:nvPr>
        </p:nvGraphicFramePr>
        <p:xfrm>
          <a:off x="1783080" y="4687824"/>
          <a:ext cx="5779008" cy="1463040"/>
        </p:xfrm>
        <a:graphic>
          <a:graphicData uri="http://schemas.openxmlformats.org/drawingml/2006/table">
            <a:tbl>
              <a:tblPr firstRow="1" bandRow="1">
                <a:tableStyleId>{5C22544A-7EE6-4342-B048-85BDC9FD1C3A}</a:tableStyleId>
              </a:tblPr>
              <a:tblGrid>
                <a:gridCol w="3346704">
                  <a:extLst>
                    <a:ext uri="{9D8B030D-6E8A-4147-A177-3AD203B41FA5}">
                      <a16:colId xmlns:a16="http://schemas.microsoft.com/office/drawing/2014/main" val="3442289899"/>
                    </a:ext>
                  </a:extLst>
                </a:gridCol>
                <a:gridCol w="2432304">
                  <a:extLst>
                    <a:ext uri="{9D8B030D-6E8A-4147-A177-3AD203B41FA5}">
                      <a16:colId xmlns:a16="http://schemas.microsoft.com/office/drawing/2014/main" val="3115478484"/>
                    </a:ext>
                  </a:extLst>
                </a:gridCol>
              </a:tblGrid>
              <a:tr h="305235">
                <a:tc>
                  <a:txBody>
                    <a:bodyPr/>
                    <a:lstStyle/>
                    <a:p>
                      <a:endParaRPr lang="en-GB" dirty="0"/>
                    </a:p>
                  </a:txBody>
                  <a:tcPr/>
                </a:tc>
                <a:tc>
                  <a:txBody>
                    <a:bodyPr/>
                    <a:lstStyle/>
                    <a:p>
                      <a:endParaRPr lang="en-GB"/>
                    </a:p>
                  </a:txBody>
                  <a:tcPr/>
                </a:tc>
                <a:extLst>
                  <a:ext uri="{0D108BD9-81ED-4DB2-BD59-A6C34878D82A}">
                    <a16:rowId xmlns:a16="http://schemas.microsoft.com/office/drawing/2014/main" val="2005847400"/>
                  </a:ext>
                </a:extLst>
              </a:tr>
              <a:tr h="305235">
                <a:tc>
                  <a:txBody>
                    <a:bodyPr/>
                    <a:lstStyle/>
                    <a:p>
                      <a:r>
                        <a:rPr lang="en-US" b="0" dirty="0"/>
                        <a:t>Deemed proceeds for Craig</a:t>
                      </a:r>
                      <a:endParaRPr lang="en-GB" b="0" dirty="0"/>
                    </a:p>
                  </a:txBody>
                  <a:tcPr/>
                </a:tc>
                <a:tc>
                  <a:txBody>
                    <a:bodyPr/>
                    <a:lstStyle/>
                    <a:p>
                      <a:pPr algn="r"/>
                      <a:r>
                        <a:rPr lang="en-US" dirty="0"/>
                        <a:t>200,000</a:t>
                      </a:r>
                      <a:endParaRPr lang="en-GB" dirty="0"/>
                    </a:p>
                  </a:txBody>
                  <a:tcPr/>
                </a:tc>
                <a:extLst>
                  <a:ext uri="{0D108BD9-81ED-4DB2-BD59-A6C34878D82A}">
                    <a16:rowId xmlns:a16="http://schemas.microsoft.com/office/drawing/2014/main" val="4141869440"/>
                  </a:ext>
                </a:extLst>
              </a:tr>
              <a:tr h="305235">
                <a:tc>
                  <a:txBody>
                    <a:bodyPr/>
                    <a:lstStyle/>
                    <a:p>
                      <a:r>
                        <a:rPr lang="en-US" dirty="0"/>
                        <a:t>Less: Purchase price (50%)</a:t>
                      </a:r>
                      <a:endParaRPr lang="en-GB" dirty="0"/>
                    </a:p>
                  </a:txBody>
                  <a:tcPr/>
                </a:tc>
                <a:tc>
                  <a:txBody>
                    <a:bodyPr/>
                    <a:lstStyle/>
                    <a:p>
                      <a:pPr algn="r"/>
                      <a:r>
                        <a:rPr lang="en-US" dirty="0"/>
                        <a:t>(200,000)</a:t>
                      </a:r>
                      <a:endParaRPr lang="en-GB" dirty="0"/>
                    </a:p>
                  </a:txBody>
                  <a:tcPr/>
                </a:tc>
                <a:extLst>
                  <a:ext uri="{0D108BD9-81ED-4DB2-BD59-A6C34878D82A}">
                    <a16:rowId xmlns:a16="http://schemas.microsoft.com/office/drawing/2014/main" val="4107308138"/>
                  </a:ext>
                </a:extLst>
              </a:tr>
              <a:tr h="305235">
                <a:tc>
                  <a:txBody>
                    <a:bodyPr/>
                    <a:lstStyle/>
                    <a:p>
                      <a:r>
                        <a:rPr lang="en-US" b="1" dirty="0"/>
                        <a:t>Gain for Craig</a:t>
                      </a:r>
                      <a:endParaRPr lang="en-GB" b="1" dirty="0"/>
                    </a:p>
                  </a:txBody>
                  <a:tcPr/>
                </a:tc>
                <a:tc>
                  <a:txBody>
                    <a:bodyPr/>
                    <a:lstStyle/>
                    <a:p>
                      <a:pPr algn="r"/>
                      <a:r>
                        <a:rPr lang="en-US" b="1" dirty="0"/>
                        <a:t>£NIL</a:t>
                      </a:r>
                      <a:endParaRPr lang="en-GB" b="1" dirty="0"/>
                    </a:p>
                  </a:txBody>
                  <a:tcPr/>
                </a:tc>
                <a:extLst>
                  <a:ext uri="{0D108BD9-81ED-4DB2-BD59-A6C34878D82A}">
                    <a16:rowId xmlns:a16="http://schemas.microsoft.com/office/drawing/2014/main" val="509150579"/>
                  </a:ext>
                </a:extLst>
              </a:tr>
            </a:tbl>
          </a:graphicData>
        </a:graphic>
      </p:graphicFrame>
    </p:spTree>
    <p:extLst>
      <p:ext uri="{BB962C8B-B14F-4D97-AF65-F5344CB8AC3E}">
        <p14:creationId xmlns:p14="http://schemas.microsoft.com/office/powerpoint/2010/main" val="206542190"/>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BFDF0-182B-06C7-70FB-432EACB552D8}"/>
            </a:ext>
          </a:extLst>
        </p:cNvPr>
        <p:cNvGrpSpPr/>
        <p:nvPr/>
      </p:nvGrpSpPr>
      <p:grpSpPr>
        <a:xfrm>
          <a:off x="0" y="0"/>
          <a:ext cx="0" cy="0"/>
          <a:chOff x="0" y="0"/>
          <a:chExt cx="0" cy="0"/>
        </a:xfrm>
      </p:grpSpPr>
      <p:pic>
        <p:nvPicPr>
          <p:cNvPr id="31747" name="Picture 5" descr="H&amp;Co Template.pdf">
            <a:extLst>
              <a:ext uri="{FF2B5EF4-FFF2-40B4-BE49-F238E27FC236}">
                <a16:creationId xmlns:a16="http://schemas.microsoft.com/office/drawing/2014/main" id="{465D48C6-30F2-9A1D-4C7C-8115F880A091}"/>
              </a:ext>
            </a:extLst>
          </p:cNvPr>
          <p:cNvPicPr>
            <a:picLocks noChangeAspect="1"/>
          </p:cNvPicPr>
          <p:nvPr/>
        </p:nvPicPr>
        <p:blipFill>
          <a:blip r:embed="rId3">
            <a:extLst>
              <a:ext uri="{28A0092B-C50C-407E-A947-70E740481C1C}">
                <a14:useLocalDpi xmlns:a14="http://schemas.microsoft.com/office/drawing/2010/main" val="0"/>
              </a:ext>
            </a:extLst>
          </a:blip>
          <a:srcRect b="78836"/>
          <a:stretch>
            <a:fillRect/>
          </a:stretch>
        </p:blipFill>
        <p:spPr bwMode="auto">
          <a:xfrm>
            <a:off x="0" y="0"/>
            <a:ext cx="9151938"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A398B71A-8033-B96C-C4B2-FFB40B2265D1}"/>
              </a:ext>
            </a:extLst>
          </p:cNvPr>
          <p:cNvSpPr txBox="1"/>
          <p:nvPr/>
        </p:nvSpPr>
        <p:spPr>
          <a:xfrm>
            <a:off x="139337" y="-15157"/>
            <a:ext cx="430887" cy="1364092"/>
          </a:xfrm>
          <a:prstGeom prst="rect">
            <a:avLst/>
          </a:prstGeom>
          <a:noFill/>
        </p:spPr>
        <p:txBody>
          <a:bodyPr vert="vert270">
            <a:spAutoFit/>
          </a:bodyPr>
          <a:lstStyle/>
          <a:p>
            <a:pPr>
              <a:defRPr/>
            </a:pPr>
            <a:r>
              <a:rPr lang="en-GB" sz="1600" dirty="0">
                <a:solidFill>
                  <a:schemeClr val="accent1">
                    <a:lumMod val="60000"/>
                    <a:lumOff val="40000"/>
                  </a:schemeClr>
                </a:solidFill>
                <a:latin typeface="Arial" panose="020B0604020202020204" pitchFamily="34" charset="0"/>
              </a:rPr>
              <a:t> humph.co.uk</a:t>
            </a:r>
          </a:p>
        </p:txBody>
      </p:sp>
      <p:sp>
        <p:nvSpPr>
          <p:cNvPr id="4" name="TextBox 3">
            <a:extLst>
              <a:ext uri="{FF2B5EF4-FFF2-40B4-BE49-F238E27FC236}">
                <a16:creationId xmlns:a16="http://schemas.microsoft.com/office/drawing/2014/main" id="{5EEBCE27-4461-EC0A-7E21-ADE8F5A84110}"/>
              </a:ext>
            </a:extLst>
          </p:cNvPr>
          <p:cNvSpPr txBox="1"/>
          <p:nvPr/>
        </p:nvSpPr>
        <p:spPr>
          <a:xfrm>
            <a:off x="139337" y="1508760"/>
            <a:ext cx="8803495" cy="7017306"/>
          </a:xfrm>
          <a:prstGeom prst="rect">
            <a:avLst/>
          </a:prstGeom>
          <a:noFill/>
        </p:spPr>
        <p:txBody>
          <a:bodyPr wrap="square" rtlCol="0">
            <a:spAutoFit/>
          </a:bodyPr>
          <a:lstStyle/>
          <a:p>
            <a:pPr marL="285750" indent="-285750">
              <a:buFont typeface="Arial" panose="020B0604020202020204" pitchFamily="34" charset="0"/>
              <a:buChar char="•"/>
            </a:pPr>
            <a:r>
              <a:rPr lang="en-GB" dirty="0"/>
              <a:t>Kate’s base cost for a future disposal property is now £200K. The same as Craig originally paid for the asset.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If Kate sold the property for £500K, her gain would be £300K.</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This rule only applies to Married couples or Civil Partners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Impact of transfer on family income tax bill (2024/25 tax rates)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a:p>
            <a:endParaRPr lang="en-GB" dirty="0"/>
          </a:p>
          <a:p>
            <a:pPr marL="285750" indent="-285750">
              <a:buFont typeface="Arial" panose="020B0604020202020204" pitchFamily="34" charset="0"/>
              <a:buChar char="•"/>
            </a:pPr>
            <a:r>
              <a:rPr lang="en-GB" i="1" dirty="0"/>
              <a:t>The above assumes that the solicitor and accountant have set up the transfer correctly such that Form 17 and other administrative matters are in place.</a:t>
            </a:r>
          </a:p>
          <a:p>
            <a:pPr marL="285750" indent="-285750">
              <a:buFont typeface="Arial" panose="020B0604020202020204" pitchFamily="34" charset="0"/>
              <a:buChar char="•"/>
            </a:pPr>
            <a:endParaRPr lang="en-GB" dirty="0"/>
          </a:p>
          <a:p>
            <a:endParaRPr lang="en-GB" dirty="0"/>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endParaRPr lang="en-GB" b="1" dirty="0"/>
          </a:p>
          <a:p>
            <a:endParaRPr lang="en-US" b="1" dirty="0"/>
          </a:p>
        </p:txBody>
      </p:sp>
      <p:graphicFrame>
        <p:nvGraphicFramePr>
          <p:cNvPr id="3" name="Table 2">
            <a:extLst>
              <a:ext uri="{FF2B5EF4-FFF2-40B4-BE49-F238E27FC236}">
                <a16:creationId xmlns:a16="http://schemas.microsoft.com/office/drawing/2014/main" id="{470F550F-58B3-9025-E193-00EDB75885DC}"/>
              </a:ext>
            </a:extLst>
          </p:cNvPr>
          <p:cNvGraphicFramePr>
            <a:graphicFrameLocks noGrp="1"/>
          </p:cNvGraphicFramePr>
          <p:nvPr>
            <p:extLst>
              <p:ext uri="{D42A27DB-BD31-4B8C-83A1-F6EECF244321}">
                <p14:modId xmlns:p14="http://schemas.microsoft.com/office/powerpoint/2010/main" val="1651063475"/>
              </p:ext>
            </p:extLst>
          </p:nvPr>
        </p:nvGraphicFramePr>
        <p:xfrm>
          <a:off x="1002792" y="3820160"/>
          <a:ext cx="6096000" cy="2225040"/>
        </p:xfrm>
        <a:graphic>
          <a:graphicData uri="http://schemas.openxmlformats.org/drawingml/2006/table">
            <a:tbl>
              <a:tblPr firstRow="1" bandRow="1">
                <a:tableStyleId>{5C22544A-7EE6-4342-B048-85BDC9FD1C3A}</a:tableStyleId>
              </a:tblPr>
              <a:tblGrid>
                <a:gridCol w="2700528">
                  <a:extLst>
                    <a:ext uri="{9D8B030D-6E8A-4147-A177-3AD203B41FA5}">
                      <a16:colId xmlns:a16="http://schemas.microsoft.com/office/drawing/2014/main" val="4160331835"/>
                    </a:ext>
                  </a:extLst>
                </a:gridCol>
                <a:gridCol w="1645920">
                  <a:extLst>
                    <a:ext uri="{9D8B030D-6E8A-4147-A177-3AD203B41FA5}">
                      <a16:colId xmlns:a16="http://schemas.microsoft.com/office/drawing/2014/main" val="393187260"/>
                    </a:ext>
                  </a:extLst>
                </a:gridCol>
                <a:gridCol w="1749552">
                  <a:extLst>
                    <a:ext uri="{9D8B030D-6E8A-4147-A177-3AD203B41FA5}">
                      <a16:colId xmlns:a16="http://schemas.microsoft.com/office/drawing/2014/main" val="2452134381"/>
                    </a:ext>
                  </a:extLst>
                </a:gridCol>
              </a:tblGrid>
              <a:tr h="370840">
                <a:tc>
                  <a:txBody>
                    <a:bodyPr/>
                    <a:lstStyle/>
                    <a:p>
                      <a:endParaRPr lang="en-GB" dirty="0"/>
                    </a:p>
                  </a:txBody>
                  <a:tcPr/>
                </a:tc>
                <a:tc>
                  <a:txBody>
                    <a:bodyPr/>
                    <a:lstStyle/>
                    <a:p>
                      <a:pPr algn="r"/>
                      <a:r>
                        <a:rPr lang="en-US" dirty="0"/>
                        <a:t>Craig owns</a:t>
                      </a:r>
                      <a:endParaRPr lang="en-GB" dirty="0"/>
                    </a:p>
                  </a:txBody>
                  <a:tcPr/>
                </a:tc>
                <a:tc>
                  <a:txBody>
                    <a:bodyPr/>
                    <a:lstStyle/>
                    <a:p>
                      <a:pPr algn="r"/>
                      <a:r>
                        <a:rPr lang="en-US" dirty="0"/>
                        <a:t>Kate owns</a:t>
                      </a:r>
                      <a:endParaRPr lang="en-GB" dirty="0"/>
                    </a:p>
                  </a:txBody>
                  <a:tcPr/>
                </a:tc>
                <a:extLst>
                  <a:ext uri="{0D108BD9-81ED-4DB2-BD59-A6C34878D82A}">
                    <a16:rowId xmlns:a16="http://schemas.microsoft.com/office/drawing/2014/main" val="1844352988"/>
                  </a:ext>
                </a:extLst>
              </a:tr>
              <a:tr h="370840">
                <a:tc>
                  <a:txBody>
                    <a:bodyPr/>
                    <a:lstStyle/>
                    <a:p>
                      <a:r>
                        <a:rPr lang="en-US" dirty="0"/>
                        <a:t>Annual rental profit</a:t>
                      </a:r>
                      <a:endParaRPr lang="en-GB" dirty="0"/>
                    </a:p>
                  </a:txBody>
                  <a:tcPr/>
                </a:tc>
                <a:tc>
                  <a:txBody>
                    <a:bodyPr/>
                    <a:lstStyle/>
                    <a:p>
                      <a:pPr algn="r"/>
                      <a:r>
                        <a:rPr lang="en-US" dirty="0"/>
                        <a:t>24,000</a:t>
                      </a:r>
                      <a:endParaRPr lang="en-GB" dirty="0"/>
                    </a:p>
                  </a:txBody>
                  <a:tcPr/>
                </a:tc>
                <a:tc>
                  <a:txBody>
                    <a:bodyPr/>
                    <a:lstStyle/>
                    <a:p>
                      <a:pPr algn="r"/>
                      <a:r>
                        <a:rPr lang="en-US" dirty="0"/>
                        <a:t>24,000</a:t>
                      </a:r>
                      <a:endParaRPr lang="en-GB" dirty="0"/>
                    </a:p>
                  </a:txBody>
                  <a:tcPr/>
                </a:tc>
                <a:extLst>
                  <a:ext uri="{0D108BD9-81ED-4DB2-BD59-A6C34878D82A}">
                    <a16:rowId xmlns:a16="http://schemas.microsoft.com/office/drawing/2014/main" val="290763885"/>
                  </a:ext>
                </a:extLst>
              </a:tr>
              <a:tr h="370840">
                <a:tc>
                  <a:txBody>
                    <a:bodyPr/>
                    <a:lstStyle/>
                    <a:p>
                      <a:r>
                        <a:rPr lang="en-US" dirty="0"/>
                        <a:t>Income tax 45%</a:t>
                      </a:r>
                      <a:endParaRPr lang="en-GB" dirty="0"/>
                    </a:p>
                  </a:txBody>
                  <a:tcPr/>
                </a:tc>
                <a:tc>
                  <a:txBody>
                    <a:bodyPr/>
                    <a:lstStyle/>
                    <a:p>
                      <a:pPr algn="r"/>
                      <a:r>
                        <a:rPr lang="en-US" dirty="0"/>
                        <a:t>10,800</a:t>
                      </a:r>
                      <a:endParaRPr lang="en-GB" dirty="0"/>
                    </a:p>
                  </a:txBody>
                  <a:tcPr/>
                </a:tc>
                <a:tc>
                  <a:txBody>
                    <a:bodyPr/>
                    <a:lstStyle/>
                    <a:p>
                      <a:pPr algn="r"/>
                      <a:endParaRPr lang="en-GB"/>
                    </a:p>
                  </a:txBody>
                  <a:tcPr/>
                </a:tc>
                <a:extLst>
                  <a:ext uri="{0D108BD9-81ED-4DB2-BD59-A6C34878D82A}">
                    <a16:rowId xmlns:a16="http://schemas.microsoft.com/office/drawing/2014/main" val="3149708730"/>
                  </a:ext>
                </a:extLst>
              </a:tr>
              <a:tr h="370840">
                <a:tc>
                  <a:txBody>
                    <a:bodyPr/>
                    <a:lstStyle/>
                    <a:p>
                      <a:r>
                        <a:rPr lang="en-US" dirty="0"/>
                        <a:t>Income tax at 20%</a:t>
                      </a:r>
                      <a:endParaRPr lang="en-GB" dirty="0"/>
                    </a:p>
                  </a:txBody>
                  <a:tcPr/>
                </a:tc>
                <a:tc>
                  <a:txBody>
                    <a:bodyPr/>
                    <a:lstStyle/>
                    <a:p>
                      <a:pPr algn="r"/>
                      <a:endParaRPr lang="en-GB" dirty="0"/>
                    </a:p>
                  </a:txBody>
                  <a:tcPr/>
                </a:tc>
                <a:tc>
                  <a:txBody>
                    <a:bodyPr/>
                    <a:lstStyle/>
                    <a:p>
                      <a:pPr algn="r"/>
                      <a:r>
                        <a:rPr lang="en-US" dirty="0"/>
                        <a:t>4,800</a:t>
                      </a:r>
                      <a:endParaRPr lang="en-GB" dirty="0"/>
                    </a:p>
                  </a:txBody>
                  <a:tcPr/>
                </a:tc>
                <a:extLst>
                  <a:ext uri="{0D108BD9-81ED-4DB2-BD59-A6C34878D82A}">
                    <a16:rowId xmlns:a16="http://schemas.microsoft.com/office/drawing/2014/main" val="2651901016"/>
                  </a:ext>
                </a:extLst>
              </a:tr>
              <a:tr h="370840">
                <a:tc>
                  <a:txBody>
                    <a:bodyPr/>
                    <a:lstStyle/>
                    <a:p>
                      <a:endParaRPr lang="en-GB" dirty="0"/>
                    </a:p>
                  </a:txBody>
                  <a:tcPr/>
                </a:tc>
                <a:tc>
                  <a:txBody>
                    <a:bodyPr/>
                    <a:lstStyle/>
                    <a:p>
                      <a:pPr algn="r"/>
                      <a:endParaRPr lang="en-GB" dirty="0"/>
                    </a:p>
                  </a:txBody>
                  <a:tcPr/>
                </a:tc>
                <a:tc>
                  <a:txBody>
                    <a:bodyPr/>
                    <a:lstStyle/>
                    <a:p>
                      <a:pPr algn="r"/>
                      <a:endParaRPr lang="en-GB" dirty="0"/>
                    </a:p>
                  </a:txBody>
                  <a:tcPr/>
                </a:tc>
                <a:extLst>
                  <a:ext uri="{0D108BD9-81ED-4DB2-BD59-A6C34878D82A}">
                    <a16:rowId xmlns:a16="http://schemas.microsoft.com/office/drawing/2014/main" val="3563459255"/>
                  </a:ext>
                </a:extLst>
              </a:tr>
              <a:tr h="370840">
                <a:tc>
                  <a:txBody>
                    <a:bodyPr/>
                    <a:lstStyle/>
                    <a:p>
                      <a:r>
                        <a:rPr lang="en-US" b="1" dirty="0"/>
                        <a:t>ANNUAL TAX SAVING</a:t>
                      </a:r>
                      <a:endParaRPr lang="en-GB" b="1" dirty="0"/>
                    </a:p>
                  </a:txBody>
                  <a:tcPr/>
                </a:tc>
                <a:tc>
                  <a:txBody>
                    <a:bodyPr/>
                    <a:lstStyle/>
                    <a:p>
                      <a:pPr algn="r"/>
                      <a:r>
                        <a:rPr lang="en-US" b="1" dirty="0"/>
                        <a:t>£5,000</a:t>
                      </a:r>
                      <a:endParaRPr lang="en-GB" b="1" dirty="0"/>
                    </a:p>
                  </a:txBody>
                  <a:tcPr/>
                </a:tc>
                <a:tc>
                  <a:txBody>
                    <a:bodyPr/>
                    <a:lstStyle/>
                    <a:p>
                      <a:pPr algn="r"/>
                      <a:endParaRPr lang="en-GB" dirty="0"/>
                    </a:p>
                  </a:txBody>
                  <a:tcPr/>
                </a:tc>
                <a:extLst>
                  <a:ext uri="{0D108BD9-81ED-4DB2-BD59-A6C34878D82A}">
                    <a16:rowId xmlns:a16="http://schemas.microsoft.com/office/drawing/2014/main" val="924190123"/>
                  </a:ext>
                </a:extLst>
              </a:tr>
            </a:tbl>
          </a:graphicData>
        </a:graphic>
      </p:graphicFrame>
    </p:spTree>
    <p:extLst>
      <p:ext uri="{BB962C8B-B14F-4D97-AF65-F5344CB8AC3E}">
        <p14:creationId xmlns:p14="http://schemas.microsoft.com/office/powerpoint/2010/main" val="319262744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35D03-A289-AFB6-598C-E26A75D1C174}"/>
            </a:ext>
          </a:extLst>
        </p:cNvPr>
        <p:cNvGrpSpPr/>
        <p:nvPr/>
      </p:nvGrpSpPr>
      <p:grpSpPr>
        <a:xfrm>
          <a:off x="0" y="0"/>
          <a:ext cx="0" cy="0"/>
          <a:chOff x="0" y="0"/>
          <a:chExt cx="0" cy="0"/>
        </a:xfrm>
      </p:grpSpPr>
      <p:pic>
        <p:nvPicPr>
          <p:cNvPr id="31747" name="Picture 5" descr="H&amp;Co Template.pdf">
            <a:extLst>
              <a:ext uri="{FF2B5EF4-FFF2-40B4-BE49-F238E27FC236}">
                <a16:creationId xmlns:a16="http://schemas.microsoft.com/office/drawing/2014/main" id="{9F343500-BD33-06A4-56F0-7047A7DD2B95}"/>
              </a:ext>
            </a:extLst>
          </p:cNvPr>
          <p:cNvPicPr>
            <a:picLocks noChangeAspect="1"/>
          </p:cNvPicPr>
          <p:nvPr/>
        </p:nvPicPr>
        <p:blipFill>
          <a:blip r:embed="rId3">
            <a:extLst>
              <a:ext uri="{28A0092B-C50C-407E-A947-70E740481C1C}">
                <a14:useLocalDpi xmlns:a14="http://schemas.microsoft.com/office/drawing/2010/main" val="0"/>
              </a:ext>
            </a:extLst>
          </a:blip>
          <a:srcRect b="78836"/>
          <a:stretch>
            <a:fillRect/>
          </a:stretch>
        </p:blipFill>
        <p:spPr bwMode="auto">
          <a:xfrm>
            <a:off x="0" y="0"/>
            <a:ext cx="9151938"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8C1F1B97-2878-5C2D-3BBA-AEF73DF8265C}"/>
              </a:ext>
            </a:extLst>
          </p:cNvPr>
          <p:cNvSpPr txBox="1"/>
          <p:nvPr/>
        </p:nvSpPr>
        <p:spPr>
          <a:xfrm>
            <a:off x="139337" y="-15157"/>
            <a:ext cx="430887" cy="1364092"/>
          </a:xfrm>
          <a:prstGeom prst="rect">
            <a:avLst/>
          </a:prstGeom>
          <a:noFill/>
        </p:spPr>
        <p:txBody>
          <a:bodyPr vert="vert270">
            <a:spAutoFit/>
          </a:bodyPr>
          <a:lstStyle/>
          <a:p>
            <a:pPr>
              <a:defRPr/>
            </a:pPr>
            <a:r>
              <a:rPr lang="en-GB" sz="1600" dirty="0">
                <a:solidFill>
                  <a:schemeClr val="accent1">
                    <a:lumMod val="60000"/>
                    <a:lumOff val="40000"/>
                  </a:schemeClr>
                </a:solidFill>
                <a:latin typeface="Arial" panose="020B0604020202020204" pitchFamily="34" charset="0"/>
              </a:rPr>
              <a:t> humph.co.uk</a:t>
            </a:r>
          </a:p>
        </p:txBody>
      </p:sp>
      <p:sp>
        <p:nvSpPr>
          <p:cNvPr id="4" name="TextBox 3">
            <a:extLst>
              <a:ext uri="{FF2B5EF4-FFF2-40B4-BE49-F238E27FC236}">
                <a16:creationId xmlns:a16="http://schemas.microsoft.com/office/drawing/2014/main" id="{EAB98FE6-6324-E149-FA84-6E69ABB56C46}"/>
              </a:ext>
            </a:extLst>
          </p:cNvPr>
          <p:cNvSpPr txBox="1"/>
          <p:nvPr/>
        </p:nvSpPr>
        <p:spPr>
          <a:xfrm>
            <a:off x="139337" y="1508760"/>
            <a:ext cx="8803495" cy="4801314"/>
          </a:xfrm>
          <a:prstGeom prst="rect">
            <a:avLst/>
          </a:prstGeom>
          <a:noFill/>
        </p:spPr>
        <p:txBody>
          <a:bodyPr wrap="square" rtlCol="0">
            <a:spAutoFit/>
          </a:bodyPr>
          <a:lstStyle/>
          <a:p>
            <a:r>
              <a:rPr lang="en-US" b="1" dirty="0"/>
              <a:t>A refresher: </a:t>
            </a:r>
            <a:endParaRPr lang="en-GB" b="1" dirty="0"/>
          </a:p>
          <a:p>
            <a:r>
              <a:rPr lang="en-GB" b="1" dirty="0"/>
              <a:t>CGT – the old rules and the new rules</a:t>
            </a:r>
          </a:p>
          <a:p>
            <a:endParaRPr lang="en-GB" b="1" dirty="0"/>
          </a:p>
          <a:p>
            <a:pPr marL="285750" indent="-285750">
              <a:buFont typeface="Arial" panose="020B0604020202020204" pitchFamily="34" charset="0"/>
              <a:buChar char="•"/>
            </a:pPr>
            <a:r>
              <a:rPr lang="en-GB" b="1" dirty="0"/>
              <a:t>Important definition: </a:t>
            </a:r>
            <a:r>
              <a:rPr lang="en-GB" dirty="0"/>
              <a:t>Separation for CGT purposes means the marriage or civil partnership has broken down and you are separated:-</a:t>
            </a:r>
          </a:p>
          <a:p>
            <a:endParaRPr lang="en-GB" dirty="0"/>
          </a:p>
          <a:p>
            <a:pPr marL="742950" lvl="1" indent="-285750">
              <a:buFont typeface="Arial" panose="020B0604020202020204" pitchFamily="34" charset="0"/>
              <a:buChar char="•"/>
            </a:pPr>
            <a:r>
              <a:rPr lang="en-GB" dirty="0"/>
              <a:t>Under a court order, or</a:t>
            </a:r>
          </a:p>
          <a:p>
            <a:pPr marL="742950" lvl="1" indent="-285750">
              <a:buFont typeface="Arial" panose="020B0604020202020204" pitchFamily="34" charset="0"/>
              <a:buChar char="•"/>
            </a:pPr>
            <a:r>
              <a:rPr lang="en-GB" dirty="0"/>
              <a:t>by a formal deed of separation, or</a:t>
            </a:r>
          </a:p>
          <a:p>
            <a:pPr marL="742950" lvl="1" indent="-285750">
              <a:buFont typeface="Arial" panose="020B0604020202020204" pitchFamily="34" charset="0"/>
              <a:buChar char="•"/>
            </a:pPr>
            <a:r>
              <a:rPr lang="en-GB" dirty="0"/>
              <a:t>If the separation is likely to be permanent</a:t>
            </a:r>
          </a:p>
          <a:p>
            <a:pPr marL="742950" lvl="1" indent="-285750">
              <a:buFont typeface="Arial" panose="020B0604020202020204" pitchFamily="34" charset="0"/>
              <a:buChar char="•"/>
            </a:pPr>
            <a:r>
              <a:rPr lang="en-GB" dirty="0"/>
              <a:t>The date used for CGT purposes is the earlier of the above (if more than one is in play) </a:t>
            </a:r>
          </a:p>
          <a:p>
            <a:pPr marL="742950" lvl="1" indent="-285750">
              <a:buFont typeface="Arial" panose="020B0604020202020204" pitchFamily="34" charset="0"/>
              <a:buChar char="•"/>
            </a:pPr>
            <a:r>
              <a:rPr lang="en-GB" i="1" dirty="0"/>
              <a:t>Under the ‘old rules’ the date of separation was more significant to the tax outcome</a:t>
            </a:r>
          </a:p>
          <a:p>
            <a:pPr lvl="1"/>
            <a:endParaRPr lang="en-GB" dirty="0"/>
          </a:p>
          <a:p>
            <a:pPr marL="285750" indent="-285750">
              <a:buFont typeface="Arial" panose="020B0604020202020204" pitchFamily="34" charset="0"/>
              <a:buChar char="•"/>
            </a:pPr>
            <a:r>
              <a:rPr lang="en-GB" b="1" dirty="0"/>
              <a:t>Old rules for divorcing couples </a:t>
            </a:r>
            <a:r>
              <a:rPr lang="en-GB" dirty="0"/>
              <a:t>– up to the end of tax year of separation</a:t>
            </a:r>
          </a:p>
          <a:p>
            <a:endParaRPr lang="en-GB" b="1" dirty="0"/>
          </a:p>
          <a:p>
            <a:endParaRPr lang="en-US" b="1" dirty="0"/>
          </a:p>
        </p:txBody>
      </p:sp>
    </p:spTree>
    <p:extLst>
      <p:ext uri="{BB962C8B-B14F-4D97-AF65-F5344CB8AC3E}">
        <p14:creationId xmlns:p14="http://schemas.microsoft.com/office/powerpoint/2010/main" val="181644118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 calcmode="lin" valueType="num">
                                      <p:cBhvr additive="base">
                                        <p:cTn id="3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 calcmode="lin" valueType="num">
                                      <p:cBhvr additive="base">
                                        <p:cTn id="3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
                                            <p:txEl>
                                              <p:pRg st="11" end="11"/>
                                            </p:txEl>
                                          </p:spTgt>
                                        </p:tgtEl>
                                        <p:attrNameLst>
                                          <p:attrName>style.visibility</p:attrName>
                                        </p:attrNameLst>
                                      </p:cBhvr>
                                      <p:to>
                                        <p:strVal val="visible"/>
                                      </p:to>
                                    </p:set>
                                    <p:anim calcmode="lin" valueType="num">
                                      <p:cBhvr additive="base">
                                        <p:cTn id="45"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3A582-4623-6B0E-72FA-DAD9BE767DBC}"/>
            </a:ext>
          </a:extLst>
        </p:cNvPr>
        <p:cNvGrpSpPr/>
        <p:nvPr/>
      </p:nvGrpSpPr>
      <p:grpSpPr>
        <a:xfrm>
          <a:off x="0" y="0"/>
          <a:ext cx="0" cy="0"/>
          <a:chOff x="0" y="0"/>
          <a:chExt cx="0" cy="0"/>
        </a:xfrm>
      </p:grpSpPr>
      <p:pic>
        <p:nvPicPr>
          <p:cNvPr id="31747" name="Picture 5" descr="H&amp;Co Template.pdf">
            <a:extLst>
              <a:ext uri="{FF2B5EF4-FFF2-40B4-BE49-F238E27FC236}">
                <a16:creationId xmlns:a16="http://schemas.microsoft.com/office/drawing/2014/main" id="{3355948C-45C3-F9CE-4936-111F2EF91855}"/>
              </a:ext>
            </a:extLst>
          </p:cNvPr>
          <p:cNvPicPr>
            <a:picLocks noChangeAspect="1"/>
          </p:cNvPicPr>
          <p:nvPr/>
        </p:nvPicPr>
        <p:blipFill>
          <a:blip r:embed="rId3">
            <a:extLst>
              <a:ext uri="{28A0092B-C50C-407E-A947-70E740481C1C}">
                <a14:useLocalDpi xmlns:a14="http://schemas.microsoft.com/office/drawing/2010/main" val="0"/>
              </a:ext>
            </a:extLst>
          </a:blip>
          <a:srcRect b="78836"/>
          <a:stretch>
            <a:fillRect/>
          </a:stretch>
        </p:blipFill>
        <p:spPr bwMode="auto">
          <a:xfrm>
            <a:off x="0" y="0"/>
            <a:ext cx="9151938"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59404F1E-E084-D2AA-1D94-7AB55A807142}"/>
              </a:ext>
            </a:extLst>
          </p:cNvPr>
          <p:cNvSpPr txBox="1"/>
          <p:nvPr/>
        </p:nvSpPr>
        <p:spPr>
          <a:xfrm>
            <a:off x="139337" y="-15157"/>
            <a:ext cx="430887" cy="1364092"/>
          </a:xfrm>
          <a:prstGeom prst="rect">
            <a:avLst/>
          </a:prstGeom>
          <a:noFill/>
        </p:spPr>
        <p:txBody>
          <a:bodyPr vert="vert270">
            <a:spAutoFit/>
          </a:bodyPr>
          <a:lstStyle/>
          <a:p>
            <a:pPr>
              <a:defRPr/>
            </a:pPr>
            <a:r>
              <a:rPr lang="en-GB" sz="1600" dirty="0">
                <a:solidFill>
                  <a:schemeClr val="accent1">
                    <a:lumMod val="60000"/>
                    <a:lumOff val="40000"/>
                  </a:schemeClr>
                </a:solidFill>
                <a:latin typeface="Arial" panose="020B0604020202020204" pitchFamily="34" charset="0"/>
              </a:rPr>
              <a:t> humph.co.uk</a:t>
            </a:r>
          </a:p>
        </p:txBody>
      </p:sp>
      <p:sp>
        <p:nvSpPr>
          <p:cNvPr id="4" name="TextBox 3">
            <a:extLst>
              <a:ext uri="{FF2B5EF4-FFF2-40B4-BE49-F238E27FC236}">
                <a16:creationId xmlns:a16="http://schemas.microsoft.com/office/drawing/2014/main" id="{90E348AD-B329-AEEC-0215-3E37746F5EE7}"/>
              </a:ext>
            </a:extLst>
          </p:cNvPr>
          <p:cNvSpPr txBox="1"/>
          <p:nvPr/>
        </p:nvSpPr>
        <p:spPr>
          <a:xfrm>
            <a:off x="139337" y="1508760"/>
            <a:ext cx="8803495" cy="923330"/>
          </a:xfrm>
          <a:prstGeom prst="rect">
            <a:avLst/>
          </a:prstGeom>
          <a:noFill/>
        </p:spPr>
        <p:txBody>
          <a:bodyPr wrap="square" rtlCol="0">
            <a:spAutoFit/>
          </a:bodyPr>
          <a:lstStyle/>
          <a:p>
            <a:pPr marL="285750" indent="-285750">
              <a:buFont typeface="Arial" panose="020B0604020202020204" pitchFamily="34" charset="0"/>
              <a:buChar char="•"/>
            </a:pPr>
            <a:endParaRPr lang="en-GB" dirty="0"/>
          </a:p>
          <a:p>
            <a:endParaRPr lang="en-GB" b="1" dirty="0"/>
          </a:p>
          <a:p>
            <a:endParaRPr lang="en-US" b="1" dirty="0"/>
          </a:p>
        </p:txBody>
      </p:sp>
      <p:sp>
        <p:nvSpPr>
          <p:cNvPr id="2" name="TextBox 1">
            <a:extLst>
              <a:ext uri="{FF2B5EF4-FFF2-40B4-BE49-F238E27FC236}">
                <a16:creationId xmlns:a16="http://schemas.microsoft.com/office/drawing/2014/main" id="{882AAEB8-0B82-D36F-2975-5A3FA7E5CDA3}"/>
              </a:ext>
            </a:extLst>
          </p:cNvPr>
          <p:cNvSpPr txBox="1"/>
          <p:nvPr/>
        </p:nvSpPr>
        <p:spPr>
          <a:xfrm>
            <a:off x="210312" y="1508760"/>
            <a:ext cx="8732520" cy="5078313"/>
          </a:xfrm>
          <a:prstGeom prst="rect">
            <a:avLst/>
          </a:prstGeom>
          <a:noFill/>
        </p:spPr>
        <p:txBody>
          <a:bodyPr wrap="square" rtlCol="0">
            <a:spAutoFit/>
          </a:bodyPr>
          <a:lstStyle/>
          <a:p>
            <a:r>
              <a:rPr lang="en-US" b="1" dirty="0"/>
              <a:t>CGT – the old rules and the new rules (continued)</a:t>
            </a:r>
          </a:p>
          <a:p>
            <a:endParaRPr lang="en-US" b="1" dirty="0"/>
          </a:p>
          <a:p>
            <a:pPr marL="285750" indent="-285750">
              <a:buFont typeface="Arial" panose="020B0604020202020204" pitchFamily="34" charset="0"/>
              <a:buChar char="•"/>
            </a:pPr>
            <a:r>
              <a:rPr lang="en-US" b="1" dirty="0"/>
              <a:t>New rules from 6 April 2023</a:t>
            </a:r>
          </a:p>
          <a:p>
            <a:pPr marL="285750" indent="-285750">
              <a:buFont typeface="Arial" panose="020B0604020202020204" pitchFamily="34" charset="0"/>
              <a:buChar char="•"/>
            </a:pPr>
            <a:r>
              <a:rPr lang="en-US" dirty="0"/>
              <a:t>The ‘new rules’ widen the tax reliefs for divorcing couples by providing a longer period of time where couples can benefit from the ‘no gain no loss’ treatment. The new rules:-</a:t>
            </a:r>
          </a:p>
          <a:p>
            <a:endParaRPr lang="en-US" dirty="0"/>
          </a:p>
          <a:p>
            <a:pPr marL="800100" lvl="1" indent="-342900">
              <a:buFont typeface="+mj-lt"/>
              <a:buAutoNum type="arabicPeriod"/>
            </a:pPr>
            <a:r>
              <a:rPr lang="en-US" dirty="0"/>
              <a:t>Provide for 3 years after the year in which the couple separated to transfer assets between them at no gain no loss for CGT purposes</a:t>
            </a:r>
          </a:p>
          <a:p>
            <a:pPr marL="800100" lvl="1" indent="-342900">
              <a:buFont typeface="+mj-lt"/>
              <a:buAutoNum type="arabicPeriod"/>
            </a:pPr>
            <a:r>
              <a:rPr lang="en-US" dirty="0"/>
              <a:t>Provide an </a:t>
            </a:r>
            <a:r>
              <a:rPr lang="en-US" b="1" i="1" dirty="0"/>
              <a:t>unlimited</a:t>
            </a:r>
            <a:r>
              <a:rPr lang="en-US" dirty="0"/>
              <a:t> time to transfer assets between them at no gain, no loss for CGT when the transfer is part of a formal divorce agreement</a:t>
            </a:r>
          </a:p>
          <a:p>
            <a:pPr marL="800100" lvl="1" indent="-342900">
              <a:buFont typeface="+mj-lt"/>
              <a:buAutoNum type="arabicPeriod"/>
            </a:pPr>
            <a:r>
              <a:rPr lang="en-US" dirty="0"/>
              <a:t>In cases where the spouse maintains an interest in the family home following separation, that spouse will have the ability to claim Principal Private Residence relief PPR when the home is sold (more on this to come)</a:t>
            </a:r>
          </a:p>
          <a:p>
            <a:pPr lvl="1"/>
            <a:endParaRPr lang="en-US" dirty="0"/>
          </a:p>
          <a:p>
            <a:pPr marL="285750" indent="-285750">
              <a:buFont typeface="Arial" panose="020B0604020202020204" pitchFamily="34" charset="0"/>
              <a:buChar char="•"/>
            </a:pPr>
            <a:r>
              <a:rPr lang="en-US" dirty="0"/>
              <a:t>Therefore, post 06/04/2023, it is only point 1 where the tax position is impacted by the date of separation which is a valuable relaxation to the previous rule. The tax year of separation is now less important under the new rules.</a:t>
            </a:r>
          </a:p>
        </p:txBody>
      </p:sp>
    </p:spTree>
    <p:extLst>
      <p:ext uri="{BB962C8B-B14F-4D97-AF65-F5344CB8AC3E}">
        <p14:creationId xmlns:p14="http://schemas.microsoft.com/office/powerpoint/2010/main" val="346114206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500"/>
                                        <p:tgtEl>
                                          <p:spTgt spid="2">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500"/>
                                        <p:tgtEl>
                                          <p:spTgt spid="2">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fade">
                                      <p:cBhvr>
                                        <p:cTn id="26" dur="500"/>
                                        <p:tgtEl>
                                          <p:spTgt spid="2">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fade">
                                      <p:cBhvr>
                                        <p:cTn id="31"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2154</Words>
  <Application>Microsoft Office PowerPoint</Application>
  <PresentationFormat>On-screen Show (4:3)</PresentationFormat>
  <Paragraphs>395</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Arial Narrow</vt:lpstr>
      <vt:lpstr>Calibri</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Humphrey &amp; 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 and welcome to</dc:title>
  <dc:creator>Stuart Barnes</dc:creator>
  <cp:lastModifiedBy>Craig Manser</cp:lastModifiedBy>
  <cp:revision>597</cp:revision>
  <cp:lastPrinted>2024-11-08T12:24:02Z</cp:lastPrinted>
  <dcterms:created xsi:type="dcterms:W3CDTF">2005-11-17T11:23:16Z</dcterms:created>
  <dcterms:modified xsi:type="dcterms:W3CDTF">2024-11-08T14:40:43Z</dcterms:modified>
</cp:coreProperties>
</file>