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66" r:id="rId3"/>
  </p:sldMasterIdLst>
  <p:sldIdLst>
    <p:sldId id="256" r:id="rId4"/>
    <p:sldId id="258" r:id="rId5"/>
    <p:sldId id="259" r:id="rId6"/>
    <p:sldId id="260" r:id="rId7"/>
    <p:sldId id="261" r:id="rId8"/>
    <p:sldId id="265" r:id="rId9"/>
    <p:sldId id="262" r:id="rId10"/>
    <p:sldId id="263" r:id="rId11"/>
    <p:sldId id="264" r:id="rId12"/>
    <p:sldId id="267" r:id="rId13"/>
    <p:sldId id="268" r:id="rId14"/>
    <p:sldId id="269" r:id="rId15"/>
    <p:sldId id="270" r:id="rId16"/>
    <p:sldId id="271" r:id="rId17"/>
    <p:sldId id="273" r:id="rId18"/>
    <p:sldId id="276" r:id="rId19"/>
    <p:sldId id="272" r:id="rId20"/>
    <p:sldId id="274" r:id="rId21"/>
    <p:sldId id="275" r:id="rId22"/>
    <p:sldId id="277" r:id="rId23"/>
    <p:sldId id="278" r:id="rId24"/>
    <p:sldId id="257" r:id="rId25"/>
  </p:sldIdLst>
  <p:sldSz cx="11430000" cy="71643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7"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1E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84DAA-AA5D-46AF-BAF1-7ED529507E59}" v="42" dt="2025-03-03T00:21:11.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715"/>
  </p:normalViewPr>
  <p:slideViewPr>
    <p:cSldViewPr snapToGrid="0" showGuides="1">
      <p:cViewPr varScale="1">
        <p:scale>
          <a:sx n="100" d="100"/>
          <a:sy n="100" d="100"/>
        </p:scale>
        <p:origin x="1230" y="90"/>
      </p:cViewPr>
      <p:guideLst>
        <p:guide orient="horz" pos="2257"/>
        <p:guide pos="3600"/>
      </p:guideLst>
    </p:cSldViewPr>
  </p:slideViewPr>
  <p:notesTextViewPr>
    <p:cViewPr>
      <p:scale>
        <a:sx n="1" d="1"/>
        <a:sy n="1" d="1"/>
      </p:scale>
      <p:origin x="0" y="0"/>
    </p:cViewPr>
  </p:notesText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sa Da Costa-Waldman" userId="16114836-c441-481f-b3f9-0d5b455c2556" providerId="ADAL" clId="{8C484DAA-AA5D-46AF-BAF1-7ED529507E59}"/>
    <pc:docChg chg="undo custSel addSld delSld modSld sldOrd">
      <pc:chgData name="Elissa Da Costa-Waldman" userId="16114836-c441-481f-b3f9-0d5b455c2556" providerId="ADAL" clId="{8C484DAA-AA5D-46AF-BAF1-7ED529507E59}" dt="2025-03-03T00:25:41.623" v="7207" actId="113"/>
      <pc:docMkLst>
        <pc:docMk/>
      </pc:docMkLst>
      <pc:sldChg chg="modSp mod">
        <pc:chgData name="Elissa Da Costa-Waldman" userId="16114836-c441-481f-b3f9-0d5b455c2556" providerId="ADAL" clId="{8C484DAA-AA5D-46AF-BAF1-7ED529507E59}" dt="2025-03-02T11:32:38.462" v="92" actId="20577"/>
        <pc:sldMkLst>
          <pc:docMk/>
          <pc:sldMk cId="1701998885" sldId="256"/>
        </pc:sldMkLst>
        <pc:spChg chg="mod">
          <ac:chgData name="Elissa Da Costa-Waldman" userId="16114836-c441-481f-b3f9-0d5b455c2556" providerId="ADAL" clId="{8C484DAA-AA5D-46AF-BAF1-7ED529507E59}" dt="2025-03-02T11:32:38.462" v="92" actId="20577"/>
          <ac:spMkLst>
            <pc:docMk/>
            <pc:sldMk cId="1701998885" sldId="256"/>
            <ac:spMk id="3" creationId="{64AE3B75-DBAE-D2C0-C677-6BFDC90F724A}"/>
          </ac:spMkLst>
        </pc:spChg>
        <pc:spChg chg="mod">
          <ac:chgData name="Elissa Da Costa-Waldman" userId="16114836-c441-481f-b3f9-0d5b455c2556" providerId="ADAL" clId="{8C484DAA-AA5D-46AF-BAF1-7ED529507E59}" dt="2025-03-02T11:32:15.323" v="57" actId="6549"/>
          <ac:spMkLst>
            <pc:docMk/>
            <pc:sldMk cId="1701998885" sldId="256"/>
            <ac:spMk id="5" creationId="{77CC190A-4CFC-C099-2455-0C5D1C301580}"/>
          </ac:spMkLst>
        </pc:spChg>
      </pc:sldChg>
      <pc:sldChg chg="addSp modSp mod ord">
        <pc:chgData name="Elissa Da Costa-Waldman" userId="16114836-c441-481f-b3f9-0d5b455c2556" providerId="ADAL" clId="{8C484DAA-AA5D-46AF-BAF1-7ED529507E59}" dt="2025-03-02T19:44:27.716" v="5004" actId="14100"/>
        <pc:sldMkLst>
          <pc:docMk/>
          <pc:sldMk cId="3552096165" sldId="257"/>
        </pc:sldMkLst>
        <pc:spChg chg="mod">
          <ac:chgData name="Elissa Da Costa-Waldman" userId="16114836-c441-481f-b3f9-0d5b455c2556" providerId="ADAL" clId="{8C484DAA-AA5D-46AF-BAF1-7ED529507E59}" dt="2025-03-02T19:43:36.572" v="5001" actId="6549"/>
          <ac:spMkLst>
            <pc:docMk/>
            <pc:sldMk cId="3552096165" sldId="257"/>
            <ac:spMk id="2" creationId="{D82F4D94-39A9-B473-3B58-A5ADD889450B}"/>
          </ac:spMkLst>
        </pc:spChg>
        <pc:spChg chg="mod">
          <ac:chgData name="Elissa Da Costa-Waldman" userId="16114836-c441-481f-b3f9-0d5b455c2556" providerId="ADAL" clId="{8C484DAA-AA5D-46AF-BAF1-7ED529507E59}" dt="2025-03-02T19:43:31.411" v="5000" actId="20577"/>
          <ac:spMkLst>
            <pc:docMk/>
            <pc:sldMk cId="3552096165" sldId="257"/>
            <ac:spMk id="3" creationId="{5F0F4B4B-6A25-3C89-07CE-E68AAFD0B2F0}"/>
          </ac:spMkLst>
        </pc:spChg>
        <pc:picChg chg="add mod">
          <ac:chgData name="Elissa Da Costa-Waldman" userId="16114836-c441-481f-b3f9-0d5b455c2556" providerId="ADAL" clId="{8C484DAA-AA5D-46AF-BAF1-7ED529507E59}" dt="2025-03-02T19:44:27.716" v="5004" actId="14100"/>
          <ac:picMkLst>
            <pc:docMk/>
            <pc:sldMk cId="3552096165" sldId="257"/>
            <ac:picMk id="5" creationId="{1ADE06C2-0BF0-5B8B-9FD7-3FE3B3D87EDC}"/>
          </ac:picMkLst>
        </pc:picChg>
      </pc:sldChg>
      <pc:sldChg chg="addSp delSp modSp mod">
        <pc:chgData name="Elissa Da Costa-Waldman" userId="16114836-c441-481f-b3f9-0d5b455c2556" providerId="ADAL" clId="{8C484DAA-AA5D-46AF-BAF1-7ED529507E59}" dt="2025-03-02T19:01:02.509" v="3517" actId="5793"/>
        <pc:sldMkLst>
          <pc:docMk/>
          <pc:sldMk cId="3899558380" sldId="258"/>
        </pc:sldMkLst>
        <pc:spChg chg="mod">
          <ac:chgData name="Elissa Da Costa-Waldman" userId="16114836-c441-481f-b3f9-0d5b455c2556" providerId="ADAL" clId="{8C484DAA-AA5D-46AF-BAF1-7ED529507E59}" dt="2025-03-02T19:01:02.509" v="3517" actId="5793"/>
          <ac:spMkLst>
            <pc:docMk/>
            <pc:sldMk cId="3899558380" sldId="258"/>
            <ac:spMk id="2" creationId="{DE9BA9C9-0A41-1A47-F258-ADCCB19B31DE}"/>
          </ac:spMkLst>
        </pc:spChg>
        <pc:spChg chg="mod">
          <ac:chgData name="Elissa Da Costa-Waldman" userId="16114836-c441-481f-b3f9-0d5b455c2556" providerId="ADAL" clId="{8C484DAA-AA5D-46AF-BAF1-7ED529507E59}" dt="2025-03-02T11:38:06.882" v="145" actId="6549"/>
          <ac:spMkLst>
            <pc:docMk/>
            <pc:sldMk cId="3899558380" sldId="258"/>
            <ac:spMk id="3" creationId="{BE27AE62-6C0F-0000-048E-DCA9595AAE6C}"/>
          </ac:spMkLst>
        </pc:spChg>
        <pc:spChg chg="add">
          <ac:chgData name="Elissa Da Costa-Waldman" userId="16114836-c441-481f-b3f9-0d5b455c2556" providerId="ADAL" clId="{8C484DAA-AA5D-46AF-BAF1-7ED529507E59}" dt="2025-03-02T11:38:16.527" v="147" actId="22"/>
          <ac:spMkLst>
            <pc:docMk/>
            <pc:sldMk cId="3899558380" sldId="258"/>
            <ac:spMk id="7" creationId="{2500C8F8-8E2B-4565-C39B-663C71A42073}"/>
          </ac:spMkLst>
        </pc:spChg>
        <pc:picChg chg="add">
          <ac:chgData name="Elissa Da Costa-Waldman" userId="16114836-c441-481f-b3f9-0d5b455c2556" providerId="ADAL" clId="{8C484DAA-AA5D-46AF-BAF1-7ED529507E59}" dt="2025-03-02T11:38:11.159" v="146" actId="22"/>
          <ac:picMkLst>
            <pc:docMk/>
            <pc:sldMk cId="3899558380" sldId="258"/>
            <ac:picMk id="5" creationId="{8F5CF7F3-9458-F4AC-174B-21C52C377799}"/>
          </ac:picMkLst>
        </pc:picChg>
        <pc:picChg chg="add">
          <ac:chgData name="Elissa Da Costa-Waldman" userId="16114836-c441-481f-b3f9-0d5b455c2556" providerId="ADAL" clId="{8C484DAA-AA5D-46AF-BAF1-7ED529507E59}" dt="2025-03-02T11:39:09.952" v="148" actId="22"/>
          <ac:picMkLst>
            <pc:docMk/>
            <pc:sldMk cId="3899558380" sldId="258"/>
            <ac:picMk id="9" creationId="{D18AB081-4823-69BF-64BA-944C50330255}"/>
          </ac:picMkLst>
        </pc:picChg>
        <pc:picChg chg="add del mod">
          <ac:chgData name="Elissa Da Costa-Waldman" userId="16114836-c441-481f-b3f9-0d5b455c2556" providerId="ADAL" clId="{8C484DAA-AA5D-46AF-BAF1-7ED529507E59}" dt="2025-03-02T11:46:44.744" v="482" actId="478"/>
          <ac:picMkLst>
            <pc:docMk/>
            <pc:sldMk cId="3899558380" sldId="258"/>
            <ac:picMk id="11" creationId="{29747B39-EFCD-B233-27C7-9215DE061FBC}"/>
          </ac:picMkLst>
        </pc:picChg>
        <pc:picChg chg="add">
          <ac:chgData name="Elissa Da Costa-Waldman" userId="16114836-c441-481f-b3f9-0d5b455c2556" providerId="ADAL" clId="{8C484DAA-AA5D-46AF-BAF1-7ED529507E59}" dt="2025-03-02T11:40:50.043" v="152" actId="22"/>
          <ac:picMkLst>
            <pc:docMk/>
            <pc:sldMk cId="3899558380" sldId="258"/>
            <ac:picMk id="13" creationId="{F28BB54E-E74C-A9BB-65BD-B947A6338488}"/>
          </ac:picMkLst>
        </pc:picChg>
        <pc:picChg chg="add">
          <ac:chgData name="Elissa Da Costa-Waldman" userId="16114836-c441-481f-b3f9-0d5b455c2556" providerId="ADAL" clId="{8C484DAA-AA5D-46AF-BAF1-7ED529507E59}" dt="2025-03-02T11:41:30.738" v="153" actId="22"/>
          <ac:picMkLst>
            <pc:docMk/>
            <pc:sldMk cId="3899558380" sldId="258"/>
            <ac:picMk id="15" creationId="{0D4748E7-76C1-AB16-7148-4B44F8015580}"/>
          </ac:picMkLst>
        </pc:picChg>
        <pc:picChg chg="add">
          <ac:chgData name="Elissa Da Costa-Waldman" userId="16114836-c441-481f-b3f9-0d5b455c2556" providerId="ADAL" clId="{8C484DAA-AA5D-46AF-BAF1-7ED529507E59}" dt="2025-03-02T11:41:52.499" v="154" actId="22"/>
          <ac:picMkLst>
            <pc:docMk/>
            <pc:sldMk cId="3899558380" sldId="258"/>
            <ac:picMk id="17" creationId="{465864E5-8CA4-6DAB-0ED2-90A5CAC92024}"/>
          </ac:picMkLst>
        </pc:picChg>
        <pc:picChg chg="add mod">
          <ac:chgData name="Elissa Da Costa-Waldman" userId="16114836-c441-481f-b3f9-0d5b455c2556" providerId="ADAL" clId="{8C484DAA-AA5D-46AF-BAF1-7ED529507E59}" dt="2025-03-02T11:42:52.004" v="163" actId="1076"/>
          <ac:picMkLst>
            <pc:docMk/>
            <pc:sldMk cId="3899558380" sldId="258"/>
            <ac:picMk id="19" creationId="{44BA34C0-EFDF-046E-8D4D-DE8C8D012CF0}"/>
          </ac:picMkLst>
        </pc:picChg>
      </pc:sldChg>
      <pc:sldChg chg="addSp modSp new mod">
        <pc:chgData name="Elissa Da Costa-Waldman" userId="16114836-c441-481f-b3f9-0d5b455c2556" providerId="ADAL" clId="{8C484DAA-AA5D-46AF-BAF1-7ED529507E59}" dt="2025-03-02T19:01:20.473" v="3521" actId="20577"/>
        <pc:sldMkLst>
          <pc:docMk/>
          <pc:sldMk cId="1926203998" sldId="259"/>
        </pc:sldMkLst>
        <pc:spChg chg="add mod">
          <ac:chgData name="Elissa Da Costa-Waldman" userId="16114836-c441-481f-b3f9-0d5b455c2556" providerId="ADAL" clId="{8C484DAA-AA5D-46AF-BAF1-7ED529507E59}" dt="2025-03-02T19:01:20.473" v="3521" actId="20577"/>
          <ac:spMkLst>
            <pc:docMk/>
            <pc:sldMk cId="1926203998" sldId="259"/>
            <ac:spMk id="3" creationId="{53661E53-7094-1467-11F6-DD2E4EA041DC}"/>
          </ac:spMkLst>
        </pc:spChg>
        <pc:picChg chg="add mod">
          <ac:chgData name="Elissa Da Costa-Waldman" userId="16114836-c441-481f-b3f9-0d5b455c2556" providerId="ADAL" clId="{8C484DAA-AA5D-46AF-BAF1-7ED529507E59}" dt="2025-03-02T11:53:14.826" v="568" actId="1076"/>
          <ac:picMkLst>
            <pc:docMk/>
            <pc:sldMk cId="1926203998" sldId="259"/>
            <ac:picMk id="2" creationId="{A95A7FFD-9171-4996-9BF9-3C66CFE56379}"/>
          </ac:picMkLst>
        </pc:picChg>
      </pc:sldChg>
      <pc:sldChg chg="addSp modSp new mod ord">
        <pc:chgData name="Elissa Da Costa-Waldman" userId="16114836-c441-481f-b3f9-0d5b455c2556" providerId="ADAL" clId="{8C484DAA-AA5D-46AF-BAF1-7ED529507E59}" dt="2025-03-02T12:02:15.275" v="1369" actId="207"/>
        <pc:sldMkLst>
          <pc:docMk/>
          <pc:sldMk cId="2037252020" sldId="260"/>
        </pc:sldMkLst>
        <pc:spChg chg="add mod">
          <ac:chgData name="Elissa Da Costa-Waldman" userId="16114836-c441-481f-b3f9-0d5b455c2556" providerId="ADAL" clId="{8C484DAA-AA5D-46AF-BAF1-7ED529507E59}" dt="2025-03-02T12:02:15.275" v="1369" actId="207"/>
          <ac:spMkLst>
            <pc:docMk/>
            <pc:sldMk cId="2037252020" sldId="260"/>
            <ac:spMk id="3" creationId="{FAC19AAA-6AA6-6A0A-E482-287038051988}"/>
          </ac:spMkLst>
        </pc:spChg>
      </pc:sldChg>
      <pc:sldChg chg="addSp modSp new mod">
        <pc:chgData name="Elissa Da Costa-Waldman" userId="16114836-c441-481f-b3f9-0d5b455c2556" providerId="ADAL" clId="{8C484DAA-AA5D-46AF-BAF1-7ED529507E59}" dt="2025-03-03T00:23:48.682" v="7201" actId="20577"/>
        <pc:sldMkLst>
          <pc:docMk/>
          <pc:sldMk cId="3291105536" sldId="261"/>
        </pc:sldMkLst>
        <pc:spChg chg="add mod">
          <ac:chgData name="Elissa Da Costa-Waldman" userId="16114836-c441-481f-b3f9-0d5b455c2556" providerId="ADAL" clId="{8C484DAA-AA5D-46AF-BAF1-7ED529507E59}" dt="2025-03-03T00:23:48.682" v="7201" actId="20577"/>
          <ac:spMkLst>
            <pc:docMk/>
            <pc:sldMk cId="3291105536" sldId="261"/>
            <ac:spMk id="3" creationId="{8303B046-B42C-6DEC-D54E-19CE4CD92054}"/>
          </ac:spMkLst>
        </pc:spChg>
      </pc:sldChg>
      <pc:sldChg chg="addSp modSp new mod">
        <pc:chgData name="Elissa Da Costa-Waldman" userId="16114836-c441-481f-b3f9-0d5b455c2556" providerId="ADAL" clId="{8C484DAA-AA5D-46AF-BAF1-7ED529507E59}" dt="2025-03-03T00:25:41.623" v="7207" actId="113"/>
        <pc:sldMkLst>
          <pc:docMk/>
          <pc:sldMk cId="2392484597" sldId="262"/>
        </pc:sldMkLst>
        <pc:spChg chg="add mod">
          <ac:chgData name="Elissa Da Costa-Waldman" userId="16114836-c441-481f-b3f9-0d5b455c2556" providerId="ADAL" clId="{8C484DAA-AA5D-46AF-BAF1-7ED529507E59}" dt="2025-03-03T00:25:41.623" v="7207" actId="113"/>
          <ac:spMkLst>
            <pc:docMk/>
            <pc:sldMk cId="2392484597" sldId="262"/>
            <ac:spMk id="2" creationId="{6B586F60-471D-7E1E-D584-5B6A441F7246}"/>
          </ac:spMkLst>
        </pc:spChg>
      </pc:sldChg>
      <pc:sldChg chg="addSp modSp new mod">
        <pc:chgData name="Elissa Da Costa-Waldman" userId="16114836-c441-481f-b3f9-0d5b455c2556" providerId="ADAL" clId="{8C484DAA-AA5D-46AF-BAF1-7ED529507E59}" dt="2025-03-02T14:18:52.804" v="2828" actId="14100"/>
        <pc:sldMkLst>
          <pc:docMk/>
          <pc:sldMk cId="2604527123" sldId="263"/>
        </pc:sldMkLst>
        <pc:picChg chg="add mod">
          <ac:chgData name="Elissa Da Costa-Waldman" userId="16114836-c441-481f-b3f9-0d5b455c2556" providerId="ADAL" clId="{8C484DAA-AA5D-46AF-BAF1-7ED529507E59}" dt="2025-03-02T14:18:52.804" v="2828" actId="14100"/>
          <ac:picMkLst>
            <pc:docMk/>
            <pc:sldMk cId="2604527123" sldId="263"/>
            <ac:picMk id="2" creationId="{66E17200-9A91-170A-528B-967ED808C71C}"/>
          </ac:picMkLst>
        </pc:picChg>
      </pc:sldChg>
      <pc:sldChg chg="addSp modSp new mod">
        <pc:chgData name="Elissa Da Costa-Waldman" userId="16114836-c441-481f-b3f9-0d5b455c2556" providerId="ADAL" clId="{8C484DAA-AA5D-46AF-BAF1-7ED529507E59}" dt="2025-03-02T14:19:25.161" v="2830" actId="1076"/>
        <pc:sldMkLst>
          <pc:docMk/>
          <pc:sldMk cId="1267289290" sldId="264"/>
        </pc:sldMkLst>
        <pc:picChg chg="add mod">
          <ac:chgData name="Elissa Da Costa-Waldman" userId="16114836-c441-481f-b3f9-0d5b455c2556" providerId="ADAL" clId="{8C484DAA-AA5D-46AF-BAF1-7ED529507E59}" dt="2025-03-02T14:19:25.161" v="2830" actId="1076"/>
          <ac:picMkLst>
            <pc:docMk/>
            <pc:sldMk cId="1267289290" sldId="264"/>
            <ac:picMk id="2" creationId="{2B2535EF-EDAB-E2E8-3265-3694867219FE}"/>
          </ac:picMkLst>
        </pc:picChg>
      </pc:sldChg>
      <pc:sldChg chg="addSp modSp new mod ord">
        <pc:chgData name="Elissa Da Costa-Waldman" userId="16114836-c441-481f-b3f9-0d5b455c2556" providerId="ADAL" clId="{8C484DAA-AA5D-46AF-BAF1-7ED529507E59}" dt="2025-03-02T23:01:27.014" v="6470" actId="20577"/>
        <pc:sldMkLst>
          <pc:docMk/>
          <pc:sldMk cId="2787412794" sldId="265"/>
        </pc:sldMkLst>
        <pc:spChg chg="add mod">
          <ac:chgData name="Elissa Da Costa-Waldman" userId="16114836-c441-481f-b3f9-0d5b455c2556" providerId="ADAL" clId="{8C484DAA-AA5D-46AF-BAF1-7ED529507E59}" dt="2025-03-02T23:01:27.014" v="6470" actId="20577"/>
          <ac:spMkLst>
            <pc:docMk/>
            <pc:sldMk cId="2787412794" sldId="265"/>
            <ac:spMk id="3" creationId="{4AB7FBC3-10EF-E279-2A29-BA04B232C56D}"/>
          </ac:spMkLst>
        </pc:spChg>
      </pc:sldChg>
      <pc:sldChg chg="addSp modSp new del mod ord">
        <pc:chgData name="Elissa Da Costa-Waldman" userId="16114836-c441-481f-b3f9-0d5b455c2556" providerId="ADAL" clId="{8C484DAA-AA5D-46AF-BAF1-7ED529507E59}" dt="2025-03-02T14:28:03.986" v="3508" actId="2696"/>
        <pc:sldMkLst>
          <pc:docMk/>
          <pc:sldMk cId="3909526868" sldId="266"/>
        </pc:sldMkLst>
        <pc:spChg chg="add mod">
          <ac:chgData name="Elissa Da Costa-Waldman" userId="16114836-c441-481f-b3f9-0d5b455c2556" providerId="ADAL" clId="{8C484DAA-AA5D-46AF-BAF1-7ED529507E59}" dt="2025-03-02T14:26:38.641" v="3496" actId="20577"/>
          <ac:spMkLst>
            <pc:docMk/>
            <pc:sldMk cId="3909526868" sldId="266"/>
            <ac:spMk id="3" creationId="{B33DA4F2-E173-1301-3BE9-BCD01D1287EB}"/>
          </ac:spMkLst>
        </pc:spChg>
      </pc:sldChg>
      <pc:sldChg chg="addSp modSp new mod">
        <pc:chgData name="Elissa Da Costa-Waldman" userId="16114836-c441-481f-b3f9-0d5b455c2556" providerId="ADAL" clId="{8C484DAA-AA5D-46AF-BAF1-7ED529507E59}" dt="2025-03-02T19:07:59.821" v="3837" actId="14100"/>
        <pc:sldMkLst>
          <pc:docMk/>
          <pc:sldMk cId="3389714127" sldId="267"/>
        </pc:sldMkLst>
        <pc:picChg chg="add mod">
          <ac:chgData name="Elissa Da Costa-Waldman" userId="16114836-c441-481f-b3f9-0d5b455c2556" providerId="ADAL" clId="{8C484DAA-AA5D-46AF-BAF1-7ED529507E59}" dt="2025-03-02T19:07:59.821" v="3837" actId="14100"/>
          <ac:picMkLst>
            <pc:docMk/>
            <pc:sldMk cId="3389714127" sldId="267"/>
            <ac:picMk id="2" creationId="{9C2B68ED-3149-6B82-ECBD-50AD574F9DFA}"/>
          </ac:picMkLst>
        </pc:picChg>
      </pc:sldChg>
      <pc:sldChg chg="addSp modSp new mod">
        <pc:chgData name="Elissa Da Costa-Waldman" userId="16114836-c441-481f-b3f9-0d5b455c2556" providerId="ADAL" clId="{8C484DAA-AA5D-46AF-BAF1-7ED529507E59}" dt="2025-03-02T19:08:32.273" v="3839" actId="14100"/>
        <pc:sldMkLst>
          <pc:docMk/>
          <pc:sldMk cId="3279102182" sldId="268"/>
        </pc:sldMkLst>
        <pc:picChg chg="add mod">
          <ac:chgData name="Elissa Da Costa-Waldman" userId="16114836-c441-481f-b3f9-0d5b455c2556" providerId="ADAL" clId="{8C484DAA-AA5D-46AF-BAF1-7ED529507E59}" dt="2025-03-02T19:08:32.273" v="3839" actId="14100"/>
          <ac:picMkLst>
            <pc:docMk/>
            <pc:sldMk cId="3279102182" sldId="268"/>
            <ac:picMk id="2" creationId="{9136CE71-02FC-F8AB-8474-4DA060ADDA60}"/>
          </ac:picMkLst>
        </pc:picChg>
      </pc:sldChg>
      <pc:sldChg chg="addSp modSp new mod">
        <pc:chgData name="Elissa Da Costa-Waldman" userId="16114836-c441-481f-b3f9-0d5b455c2556" providerId="ADAL" clId="{8C484DAA-AA5D-46AF-BAF1-7ED529507E59}" dt="2025-03-02T19:09:25.159" v="3842" actId="14100"/>
        <pc:sldMkLst>
          <pc:docMk/>
          <pc:sldMk cId="1916844267" sldId="269"/>
        </pc:sldMkLst>
        <pc:picChg chg="add mod">
          <ac:chgData name="Elissa Da Costa-Waldman" userId="16114836-c441-481f-b3f9-0d5b455c2556" providerId="ADAL" clId="{8C484DAA-AA5D-46AF-BAF1-7ED529507E59}" dt="2025-03-02T19:09:25.159" v="3842" actId="14100"/>
          <ac:picMkLst>
            <pc:docMk/>
            <pc:sldMk cId="1916844267" sldId="269"/>
            <ac:picMk id="2" creationId="{67968452-A09A-EC70-CC72-E5C418BA6BBF}"/>
          </ac:picMkLst>
        </pc:picChg>
      </pc:sldChg>
      <pc:sldChg chg="addSp delSp modSp new mod chgLayout">
        <pc:chgData name="Elissa Da Costa-Waldman" userId="16114836-c441-481f-b3f9-0d5b455c2556" providerId="ADAL" clId="{8C484DAA-AA5D-46AF-BAF1-7ED529507E59}" dt="2025-03-02T19:18:42.228" v="3873" actId="6549"/>
        <pc:sldMkLst>
          <pc:docMk/>
          <pc:sldMk cId="1170651048" sldId="270"/>
        </pc:sldMkLst>
        <pc:spChg chg="add del mod">
          <ac:chgData name="Elissa Da Costa-Waldman" userId="16114836-c441-481f-b3f9-0d5b455c2556" providerId="ADAL" clId="{8C484DAA-AA5D-46AF-BAF1-7ED529507E59}" dt="2025-03-02T19:10:37.172" v="3845"/>
          <ac:spMkLst>
            <pc:docMk/>
            <pc:sldMk cId="1170651048" sldId="270"/>
            <ac:spMk id="2" creationId="{6B186FA2-02CA-CC7A-FAB3-1AC2F44FA19B}"/>
          </ac:spMkLst>
        </pc:spChg>
        <pc:spChg chg="add del mod">
          <ac:chgData name="Elissa Da Costa-Waldman" userId="16114836-c441-481f-b3f9-0d5b455c2556" providerId="ADAL" clId="{8C484DAA-AA5D-46AF-BAF1-7ED529507E59}" dt="2025-03-02T19:10:58.806" v="3851"/>
          <ac:spMkLst>
            <pc:docMk/>
            <pc:sldMk cId="1170651048" sldId="270"/>
            <ac:spMk id="4" creationId="{4100914E-E43F-A0FD-4972-A08E847489D4}"/>
          </ac:spMkLst>
        </pc:spChg>
        <pc:spChg chg="add mod">
          <ac:chgData name="Elissa Da Costa-Waldman" userId="16114836-c441-481f-b3f9-0d5b455c2556" providerId="ADAL" clId="{8C484DAA-AA5D-46AF-BAF1-7ED529507E59}" dt="2025-03-02T19:18:42.228" v="3873" actId="6549"/>
          <ac:spMkLst>
            <pc:docMk/>
            <pc:sldMk cId="1170651048" sldId="270"/>
            <ac:spMk id="5" creationId="{09923C4B-547E-822E-E585-FF378B7448C9}"/>
          </ac:spMkLst>
        </pc:spChg>
        <pc:picChg chg="add mod">
          <ac:chgData name="Elissa Da Costa-Waldman" userId="16114836-c441-481f-b3f9-0d5b455c2556" providerId="ADAL" clId="{8C484DAA-AA5D-46AF-BAF1-7ED529507E59}" dt="2025-03-02T19:10:50.809" v="3848" actId="14100"/>
          <ac:picMkLst>
            <pc:docMk/>
            <pc:sldMk cId="1170651048" sldId="270"/>
            <ac:picMk id="3" creationId="{5E6CF522-632B-6BC7-E216-D80173431B13}"/>
          </ac:picMkLst>
        </pc:picChg>
      </pc:sldChg>
      <pc:sldChg chg="addSp modSp new mod">
        <pc:chgData name="Elissa Da Costa-Waldman" userId="16114836-c441-481f-b3f9-0d5b455c2556" providerId="ADAL" clId="{8C484DAA-AA5D-46AF-BAF1-7ED529507E59}" dt="2025-03-02T19:20:02.308" v="3965" actId="20577"/>
        <pc:sldMkLst>
          <pc:docMk/>
          <pc:sldMk cId="1283701443" sldId="271"/>
        </pc:sldMkLst>
        <pc:spChg chg="add mod">
          <ac:chgData name="Elissa Da Costa-Waldman" userId="16114836-c441-481f-b3f9-0d5b455c2556" providerId="ADAL" clId="{8C484DAA-AA5D-46AF-BAF1-7ED529507E59}" dt="2025-03-02T19:20:02.308" v="3965" actId="20577"/>
          <ac:spMkLst>
            <pc:docMk/>
            <pc:sldMk cId="1283701443" sldId="271"/>
            <ac:spMk id="2" creationId="{B9163879-DB0E-28E9-EBC0-F21614FFABDE}"/>
          </ac:spMkLst>
        </pc:spChg>
      </pc:sldChg>
      <pc:sldChg chg="addSp modSp add mod ord">
        <pc:chgData name="Elissa Da Costa-Waldman" userId="16114836-c441-481f-b3f9-0d5b455c2556" providerId="ADAL" clId="{8C484DAA-AA5D-46AF-BAF1-7ED529507E59}" dt="2025-03-02T22:48:47.960" v="5924"/>
        <pc:sldMkLst>
          <pc:docMk/>
          <pc:sldMk cId="1620854851" sldId="272"/>
        </pc:sldMkLst>
        <pc:spChg chg="add mod">
          <ac:chgData name="Elissa Da Costa-Waldman" userId="16114836-c441-481f-b3f9-0d5b455c2556" providerId="ADAL" clId="{8C484DAA-AA5D-46AF-BAF1-7ED529507E59}" dt="2025-03-02T20:13:17.103" v="5036" actId="6549"/>
          <ac:spMkLst>
            <pc:docMk/>
            <pc:sldMk cId="1620854851" sldId="272"/>
            <ac:spMk id="2" creationId="{E6652E3A-D4D2-B7AF-A2FD-70C705CF0C59}"/>
          </ac:spMkLst>
        </pc:spChg>
      </pc:sldChg>
      <pc:sldChg chg="addSp delSp modSp add mod ord">
        <pc:chgData name="Elissa Da Costa-Waldman" userId="16114836-c441-481f-b3f9-0d5b455c2556" providerId="ADAL" clId="{8C484DAA-AA5D-46AF-BAF1-7ED529507E59}" dt="2025-03-02T19:36:11.867" v="4862" actId="313"/>
        <pc:sldMkLst>
          <pc:docMk/>
          <pc:sldMk cId="423260869" sldId="273"/>
        </pc:sldMkLst>
        <pc:spChg chg="add del mod">
          <ac:chgData name="Elissa Da Costa-Waldman" userId="16114836-c441-481f-b3f9-0d5b455c2556" providerId="ADAL" clId="{8C484DAA-AA5D-46AF-BAF1-7ED529507E59}" dt="2025-03-02T19:21:20.636" v="3970" actId="47"/>
          <ac:spMkLst>
            <pc:docMk/>
            <pc:sldMk cId="423260869" sldId="273"/>
            <ac:spMk id="2" creationId="{3E4ECBD7-BF23-45F9-0D67-D29A253C3BF3}"/>
          </ac:spMkLst>
        </pc:spChg>
        <pc:spChg chg="add del mod">
          <ac:chgData name="Elissa Da Costa-Waldman" userId="16114836-c441-481f-b3f9-0d5b455c2556" providerId="ADAL" clId="{8C484DAA-AA5D-46AF-BAF1-7ED529507E59}" dt="2025-03-02T19:21:37.348" v="3974" actId="47"/>
          <ac:spMkLst>
            <pc:docMk/>
            <pc:sldMk cId="423260869" sldId="273"/>
            <ac:spMk id="3" creationId="{8D91AF47-18C3-67B6-E5F6-21C688A2256F}"/>
          </ac:spMkLst>
        </pc:spChg>
        <pc:spChg chg="add del mod">
          <ac:chgData name="Elissa Da Costa-Waldman" userId="16114836-c441-481f-b3f9-0d5b455c2556" providerId="ADAL" clId="{8C484DAA-AA5D-46AF-BAF1-7ED529507E59}" dt="2025-03-02T19:36:11.867" v="4862" actId="313"/>
          <ac:spMkLst>
            <pc:docMk/>
            <pc:sldMk cId="423260869" sldId="273"/>
            <ac:spMk id="4" creationId="{F3E5443F-D8EC-2CA9-5033-2BE8609486DA}"/>
          </ac:spMkLst>
        </pc:spChg>
      </pc:sldChg>
      <pc:sldChg chg="addSp modSp add mod">
        <pc:chgData name="Elissa Da Costa-Waldman" userId="16114836-c441-481f-b3f9-0d5b455c2556" providerId="ADAL" clId="{8C484DAA-AA5D-46AF-BAF1-7ED529507E59}" dt="2025-03-02T20:17:41.506" v="5691" actId="113"/>
        <pc:sldMkLst>
          <pc:docMk/>
          <pc:sldMk cId="507771859" sldId="274"/>
        </pc:sldMkLst>
        <pc:spChg chg="add mod">
          <ac:chgData name="Elissa Da Costa-Waldman" userId="16114836-c441-481f-b3f9-0d5b455c2556" providerId="ADAL" clId="{8C484DAA-AA5D-46AF-BAF1-7ED529507E59}" dt="2025-03-02T20:17:41.506" v="5691" actId="113"/>
          <ac:spMkLst>
            <pc:docMk/>
            <pc:sldMk cId="507771859" sldId="274"/>
            <ac:spMk id="2" creationId="{4FA13639-B6B6-9EC1-245B-F00B26611D52}"/>
          </ac:spMkLst>
        </pc:spChg>
      </pc:sldChg>
      <pc:sldChg chg="addSp delSp modSp add mod">
        <pc:chgData name="Elissa Da Costa-Waldman" userId="16114836-c441-481f-b3f9-0d5b455c2556" providerId="ADAL" clId="{8C484DAA-AA5D-46AF-BAF1-7ED529507E59}" dt="2025-03-03T00:10:10.719" v="7002" actId="255"/>
        <pc:sldMkLst>
          <pc:docMk/>
          <pc:sldMk cId="224617884" sldId="275"/>
        </pc:sldMkLst>
        <pc:spChg chg="add del mod">
          <ac:chgData name="Elissa Da Costa-Waldman" userId="16114836-c441-481f-b3f9-0d5b455c2556" providerId="ADAL" clId="{8C484DAA-AA5D-46AF-BAF1-7ED529507E59}" dt="2025-03-02T20:19:25.828" v="5694"/>
          <ac:spMkLst>
            <pc:docMk/>
            <pc:sldMk cId="224617884" sldId="275"/>
            <ac:spMk id="2" creationId="{8B18B008-3445-F36B-3F73-8AFBE6135E9E}"/>
          </ac:spMkLst>
        </pc:spChg>
        <pc:spChg chg="add mod">
          <ac:chgData name="Elissa Da Costa-Waldman" userId="16114836-c441-481f-b3f9-0d5b455c2556" providerId="ADAL" clId="{8C484DAA-AA5D-46AF-BAF1-7ED529507E59}" dt="2025-03-03T00:10:10.719" v="7002" actId="255"/>
          <ac:spMkLst>
            <pc:docMk/>
            <pc:sldMk cId="224617884" sldId="275"/>
            <ac:spMk id="3" creationId="{4DA745C0-611F-21F0-C7D3-7BBDC96B53CD}"/>
          </ac:spMkLst>
        </pc:spChg>
      </pc:sldChg>
      <pc:sldChg chg="addSp modSp add mod ord">
        <pc:chgData name="Elissa Da Costa-Waldman" userId="16114836-c441-481f-b3f9-0d5b455c2556" providerId="ADAL" clId="{8C484DAA-AA5D-46AF-BAF1-7ED529507E59}" dt="2025-03-02T22:57:14.150" v="6407" actId="255"/>
        <pc:sldMkLst>
          <pc:docMk/>
          <pc:sldMk cId="1082015732" sldId="276"/>
        </pc:sldMkLst>
        <pc:spChg chg="add mod">
          <ac:chgData name="Elissa Da Costa-Waldman" userId="16114836-c441-481f-b3f9-0d5b455c2556" providerId="ADAL" clId="{8C484DAA-AA5D-46AF-BAF1-7ED529507E59}" dt="2025-03-02T22:57:14.150" v="6407" actId="255"/>
          <ac:spMkLst>
            <pc:docMk/>
            <pc:sldMk cId="1082015732" sldId="276"/>
            <ac:spMk id="2" creationId="{BD545E0F-9FEA-9BB3-09E7-226435A1549E}"/>
          </ac:spMkLst>
        </pc:spChg>
      </pc:sldChg>
      <pc:sldChg chg="addSp modSp add mod">
        <pc:chgData name="Elissa Da Costa-Waldman" userId="16114836-c441-481f-b3f9-0d5b455c2556" providerId="ADAL" clId="{8C484DAA-AA5D-46AF-BAF1-7ED529507E59}" dt="2025-03-02T23:09:11.409" v="7001" actId="255"/>
        <pc:sldMkLst>
          <pc:docMk/>
          <pc:sldMk cId="3504081149" sldId="277"/>
        </pc:sldMkLst>
        <pc:spChg chg="add mod">
          <ac:chgData name="Elissa Da Costa-Waldman" userId="16114836-c441-481f-b3f9-0d5b455c2556" providerId="ADAL" clId="{8C484DAA-AA5D-46AF-BAF1-7ED529507E59}" dt="2025-03-02T23:09:11.409" v="7001" actId="255"/>
          <ac:spMkLst>
            <pc:docMk/>
            <pc:sldMk cId="3504081149" sldId="277"/>
            <ac:spMk id="3" creationId="{54E0018B-7F33-CB55-1265-AC8CF04EF359}"/>
          </ac:spMkLst>
        </pc:spChg>
      </pc:sldChg>
      <pc:sldChg chg="addSp delSp modSp new mod">
        <pc:chgData name="Elissa Da Costa-Waldman" userId="16114836-c441-481f-b3f9-0d5b455c2556" providerId="ADAL" clId="{8C484DAA-AA5D-46AF-BAF1-7ED529507E59}" dt="2025-03-03T00:20:47.683" v="7193" actId="14100"/>
        <pc:sldMkLst>
          <pc:docMk/>
          <pc:sldMk cId="1085191470" sldId="278"/>
        </pc:sldMkLst>
        <pc:spChg chg="add mod">
          <ac:chgData name="Elissa Da Costa-Waldman" userId="16114836-c441-481f-b3f9-0d5b455c2556" providerId="ADAL" clId="{8C484DAA-AA5D-46AF-BAF1-7ED529507E59}" dt="2025-03-03T00:15:27.384" v="7011" actId="931"/>
          <ac:spMkLst>
            <pc:docMk/>
            <pc:sldMk cId="1085191470" sldId="278"/>
            <ac:spMk id="5" creationId="{1EDA4E3F-C263-2C13-755C-8BF41918199F}"/>
          </ac:spMkLst>
        </pc:spChg>
        <pc:spChg chg="add mod">
          <ac:chgData name="Elissa Da Costa-Waldman" userId="16114836-c441-481f-b3f9-0d5b455c2556" providerId="ADAL" clId="{8C484DAA-AA5D-46AF-BAF1-7ED529507E59}" dt="2025-03-03T00:15:27.384" v="7011" actId="931"/>
          <ac:spMkLst>
            <pc:docMk/>
            <pc:sldMk cId="1085191470" sldId="278"/>
            <ac:spMk id="8" creationId="{9ED6428E-D2F1-1BBF-67C1-2F2BBBD876AA}"/>
          </ac:spMkLst>
        </pc:spChg>
        <pc:spChg chg="add del mod">
          <ac:chgData name="Elissa Da Costa-Waldman" userId="16114836-c441-481f-b3f9-0d5b455c2556" providerId="ADAL" clId="{8C484DAA-AA5D-46AF-BAF1-7ED529507E59}" dt="2025-03-03T00:18:38.944" v="7024"/>
          <ac:spMkLst>
            <pc:docMk/>
            <pc:sldMk cId="1085191470" sldId="278"/>
            <ac:spMk id="11" creationId="{319CD3F1-0FE2-401A-9774-25FEB7B5A1A7}"/>
          </ac:spMkLst>
        </pc:spChg>
        <pc:spChg chg="add del mod">
          <ac:chgData name="Elissa Da Costa-Waldman" userId="16114836-c441-481f-b3f9-0d5b455c2556" providerId="ADAL" clId="{8C484DAA-AA5D-46AF-BAF1-7ED529507E59}" dt="2025-03-03T00:19:02.840" v="7034" actId="207"/>
          <ac:spMkLst>
            <pc:docMk/>
            <pc:sldMk cId="1085191470" sldId="278"/>
            <ac:spMk id="12" creationId="{1AEDA555-6EBA-1CB1-D46C-A8C4A657B760}"/>
          </ac:spMkLst>
        </pc:spChg>
        <pc:spChg chg="add del mod">
          <ac:chgData name="Elissa Da Costa-Waldman" userId="16114836-c441-481f-b3f9-0d5b455c2556" providerId="ADAL" clId="{8C484DAA-AA5D-46AF-BAF1-7ED529507E59}" dt="2025-03-03T00:18:58.994" v="7032" actId="767"/>
          <ac:spMkLst>
            <pc:docMk/>
            <pc:sldMk cId="1085191470" sldId="278"/>
            <ac:spMk id="13" creationId="{20667598-6454-9362-C06C-783D63FFD19C}"/>
          </ac:spMkLst>
        </pc:spChg>
        <pc:spChg chg="add mod">
          <ac:chgData name="Elissa Da Costa-Waldman" userId="16114836-c441-481f-b3f9-0d5b455c2556" providerId="ADAL" clId="{8C484DAA-AA5D-46AF-BAF1-7ED529507E59}" dt="2025-03-03T00:20:37.828" v="7191" actId="20577"/>
          <ac:spMkLst>
            <pc:docMk/>
            <pc:sldMk cId="1085191470" sldId="278"/>
            <ac:spMk id="14" creationId="{48240181-E8AA-DBE8-CF4C-F59ABC64E91E}"/>
          </ac:spMkLst>
        </pc:spChg>
        <pc:picChg chg="add del mod">
          <ac:chgData name="Elissa Da Costa-Waldman" userId="16114836-c441-481f-b3f9-0d5b455c2556" providerId="ADAL" clId="{8C484DAA-AA5D-46AF-BAF1-7ED529507E59}" dt="2025-03-03T00:10:41.562" v="7004" actId="34307"/>
          <ac:picMkLst>
            <pc:docMk/>
            <pc:sldMk cId="1085191470" sldId="278"/>
            <ac:picMk id="2" creationId="{14AE20E6-05D5-7539-8C24-BCD23E8FA3FB}"/>
          </ac:picMkLst>
        </pc:picChg>
        <pc:picChg chg="add mod">
          <ac:chgData name="Elissa Da Costa-Waldman" userId="16114836-c441-481f-b3f9-0d5b455c2556" providerId="ADAL" clId="{8C484DAA-AA5D-46AF-BAF1-7ED529507E59}" dt="2025-03-03T00:15:27.384" v="7011" actId="931"/>
          <ac:picMkLst>
            <pc:docMk/>
            <pc:sldMk cId="1085191470" sldId="278"/>
            <ac:picMk id="4" creationId="{3C96BFED-F80F-6D7D-6E57-6E46E1805D81}"/>
          </ac:picMkLst>
        </pc:picChg>
        <pc:picChg chg="add mod">
          <ac:chgData name="Elissa Da Costa-Waldman" userId="16114836-c441-481f-b3f9-0d5b455c2556" providerId="ADAL" clId="{8C484DAA-AA5D-46AF-BAF1-7ED529507E59}" dt="2025-03-03T00:15:27.384" v="7011" actId="931"/>
          <ac:picMkLst>
            <pc:docMk/>
            <pc:sldMk cId="1085191470" sldId="278"/>
            <ac:picMk id="7" creationId="{2B7B46F3-FE3F-30D6-36DC-D6A91453494A}"/>
          </ac:picMkLst>
        </pc:picChg>
        <pc:picChg chg="add mod">
          <ac:chgData name="Elissa Da Costa-Waldman" userId="16114836-c441-481f-b3f9-0d5b455c2556" providerId="ADAL" clId="{8C484DAA-AA5D-46AF-BAF1-7ED529507E59}" dt="2025-03-03T00:20:47.683" v="7193" actId="14100"/>
          <ac:picMkLst>
            <pc:docMk/>
            <pc:sldMk cId="1085191470" sldId="278"/>
            <ac:picMk id="10" creationId="{A0B45980-B0BA-4A3D-7AF4-D6360958655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100064"/>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662397"/>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796402"/>
      </p:ext>
    </p:extLst>
  </p:cSld>
  <p:clrMapOvr>
    <a:masterClrMapping/>
  </p:clrMapOvr>
  <p:extLst>
    <p:ext uri="{DCECCB84-F9BA-43D5-87BE-67443E8EF086}">
      <p15:sldGuideLst xmlns:p15="http://schemas.microsoft.com/office/powerpoint/2012/main">
        <p15:guide id="1" orient="horz" pos="351" userDrawn="1">
          <p15:clr>
            <a:srgbClr val="FBAE40"/>
          </p15:clr>
        </p15:guide>
        <p15:guide id="2" pos="357" userDrawn="1">
          <p15:clr>
            <a:srgbClr val="FBAE40"/>
          </p15:clr>
        </p15:guide>
        <p15:guide id="3" orient="horz" pos="4162" userDrawn="1">
          <p15:clr>
            <a:srgbClr val="FBAE40"/>
          </p15:clr>
        </p15:guide>
        <p15:guide id="4" pos="684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ed and grey background with a dome&#10;&#10;Description automatically generated">
            <a:extLst>
              <a:ext uri="{FF2B5EF4-FFF2-40B4-BE49-F238E27FC236}">
                <a16:creationId xmlns:a16="http://schemas.microsoft.com/office/drawing/2014/main" id="{FAB2F3EE-E755-7959-D99D-D525482DC191}"/>
              </a:ext>
            </a:extLst>
          </p:cNvPr>
          <p:cNvPicPr>
            <a:picLocks noChangeAspect="1"/>
          </p:cNvPicPr>
          <p:nvPr userDrawn="1"/>
        </p:nvPicPr>
        <p:blipFill>
          <a:blip r:embed="rId3"/>
          <a:stretch>
            <a:fillRect/>
          </a:stretch>
        </p:blipFill>
        <p:spPr>
          <a:xfrm>
            <a:off x="0" y="1588"/>
            <a:ext cx="11430000" cy="7162800"/>
          </a:xfrm>
          <a:prstGeom prst="rect">
            <a:avLst/>
          </a:prstGeom>
        </p:spPr>
      </p:pic>
    </p:spTree>
    <p:extLst>
      <p:ext uri="{BB962C8B-B14F-4D97-AF65-F5344CB8AC3E}">
        <p14:creationId xmlns:p14="http://schemas.microsoft.com/office/powerpoint/2010/main" val="26470148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28876431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8426B3-8972-F178-AA0D-CE51A7E3A6D1}"/>
              </a:ext>
            </a:extLst>
          </p:cNvPr>
          <p:cNvPicPr>
            <a:picLocks noChangeAspect="1"/>
          </p:cNvPicPr>
          <p:nvPr userDrawn="1"/>
        </p:nvPicPr>
        <p:blipFill>
          <a:blip r:embed="rId3"/>
          <a:srcRect/>
          <a:stretch/>
        </p:blipFill>
        <p:spPr>
          <a:xfrm>
            <a:off x="0" y="1588"/>
            <a:ext cx="11430000" cy="7162800"/>
          </a:xfrm>
          <a:prstGeom prst="rect">
            <a:avLst/>
          </a:prstGeom>
        </p:spPr>
      </p:pic>
    </p:spTree>
    <p:extLst>
      <p:ext uri="{BB962C8B-B14F-4D97-AF65-F5344CB8AC3E}">
        <p14:creationId xmlns:p14="http://schemas.microsoft.com/office/powerpoint/2010/main" val="1349701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4AE3B75-DBAE-D2C0-C677-6BFDC90F724A}"/>
              </a:ext>
            </a:extLst>
          </p:cNvPr>
          <p:cNvSpPr>
            <a:spLocks noGrp="1"/>
          </p:cNvSpPr>
          <p:nvPr>
            <p:ph type="subTitle" idx="4294967295"/>
          </p:nvPr>
        </p:nvSpPr>
        <p:spPr>
          <a:xfrm>
            <a:off x="575364" y="3271259"/>
            <a:ext cx="4988674" cy="1619918"/>
          </a:xfrm>
          <a:prstGeom prst="rect">
            <a:avLst/>
          </a:prstGeom>
        </p:spPr>
        <p:txBody>
          <a:bodyPr lIns="0" tIns="0" rIns="0" bIns="0"/>
          <a:lstStyle/>
          <a:p>
            <a:pPr marL="0" indent="0" algn="ctr">
              <a:lnSpc>
                <a:spcPct val="100000"/>
              </a:lnSpc>
              <a:buNone/>
            </a:pPr>
            <a:r>
              <a:rPr lang="en-US" sz="3600" dirty="0">
                <a:solidFill>
                  <a:schemeClr val="bg1"/>
                </a:solidFill>
              </a:rPr>
              <a:t>TOLATA TASTER</a:t>
            </a:r>
          </a:p>
          <a:p>
            <a:pPr marL="0" indent="0" algn="ctr">
              <a:lnSpc>
                <a:spcPct val="100000"/>
              </a:lnSpc>
              <a:buNone/>
            </a:pPr>
            <a:r>
              <a:rPr lang="en-US" sz="2400" dirty="0">
                <a:solidFill>
                  <a:schemeClr val="bg1"/>
                </a:solidFill>
              </a:rPr>
              <a:t>What Family Lawyers need to know!</a:t>
            </a:r>
          </a:p>
        </p:txBody>
      </p:sp>
      <p:sp>
        <p:nvSpPr>
          <p:cNvPr id="5" name="Subtitle 2">
            <a:extLst>
              <a:ext uri="{FF2B5EF4-FFF2-40B4-BE49-F238E27FC236}">
                <a16:creationId xmlns:a16="http://schemas.microsoft.com/office/drawing/2014/main" id="{77CC190A-4CFC-C099-2455-0C5D1C301580}"/>
              </a:ext>
            </a:extLst>
          </p:cNvPr>
          <p:cNvSpPr txBox="1">
            <a:spLocks/>
          </p:cNvSpPr>
          <p:nvPr/>
        </p:nvSpPr>
        <p:spPr>
          <a:xfrm>
            <a:off x="575364" y="6287499"/>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None/>
            </a:pPr>
            <a:r>
              <a:rPr lang="en-US" sz="1800" dirty="0">
                <a:solidFill>
                  <a:schemeClr val="bg1"/>
                </a:solidFill>
              </a:rPr>
              <a:t>Elissa Da Costa-Waldman</a:t>
            </a:r>
          </a:p>
        </p:txBody>
      </p:sp>
    </p:spTree>
    <p:extLst>
      <p:ext uri="{BB962C8B-B14F-4D97-AF65-F5344CB8AC3E}">
        <p14:creationId xmlns:p14="http://schemas.microsoft.com/office/powerpoint/2010/main" val="1701998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2B68ED-3149-6B82-ECBD-50AD574F9DFA}"/>
              </a:ext>
            </a:extLst>
          </p:cNvPr>
          <p:cNvPicPr>
            <a:picLocks noChangeAspect="1"/>
          </p:cNvPicPr>
          <p:nvPr/>
        </p:nvPicPr>
        <p:blipFill>
          <a:blip r:embed="rId2"/>
          <a:stretch>
            <a:fillRect/>
          </a:stretch>
        </p:blipFill>
        <p:spPr>
          <a:xfrm>
            <a:off x="3143250" y="125521"/>
            <a:ext cx="3781425" cy="5384941"/>
          </a:xfrm>
          <a:prstGeom prst="rect">
            <a:avLst/>
          </a:prstGeom>
        </p:spPr>
      </p:pic>
    </p:spTree>
    <p:extLst>
      <p:ext uri="{BB962C8B-B14F-4D97-AF65-F5344CB8AC3E}">
        <p14:creationId xmlns:p14="http://schemas.microsoft.com/office/powerpoint/2010/main" val="338971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36CE71-02FC-F8AB-8474-4DA060ADDA60}"/>
              </a:ext>
            </a:extLst>
          </p:cNvPr>
          <p:cNvPicPr>
            <a:picLocks noChangeAspect="1"/>
          </p:cNvPicPr>
          <p:nvPr/>
        </p:nvPicPr>
        <p:blipFill>
          <a:blip r:embed="rId2"/>
          <a:stretch>
            <a:fillRect/>
          </a:stretch>
        </p:blipFill>
        <p:spPr>
          <a:xfrm>
            <a:off x="4371975" y="302261"/>
            <a:ext cx="3684092" cy="5161567"/>
          </a:xfrm>
          <a:prstGeom prst="rect">
            <a:avLst/>
          </a:prstGeom>
        </p:spPr>
      </p:pic>
    </p:spTree>
    <p:extLst>
      <p:ext uri="{BB962C8B-B14F-4D97-AF65-F5344CB8AC3E}">
        <p14:creationId xmlns:p14="http://schemas.microsoft.com/office/powerpoint/2010/main" val="327910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968452-A09A-EC70-CC72-E5C418BA6BBF}"/>
              </a:ext>
            </a:extLst>
          </p:cNvPr>
          <p:cNvPicPr>
            <a:picLocks noChangeAspect="1"/>
          </p:cNvPicPr>
          <p:nvPr/>
        </p:nvPicPr>
        <p:blipFill>
          <a:blip r:embed="rId2"/>
          <a:stretch>
            <a:fillRect/>
          </a:stretch>
        </p:blipFill>
        <p:spPr>
          <a:xfrm>
            <a:off x="3276600" y="76201"/>
            <a:ext cx="5730525" cy="5396244"/>
          </a:xfrm>
          <a:prstGeom prst="rect">
            <a:avLst/>
          </a:prstGeom>
        </p:spPr>
      </p:pic>
    </p:spTree>
    <p:extLst>
      <p:ext uri="{BB962C8B-B14F-4D97-AF65-F5344CB8AC3E}">
        <p14:creationId xmlns:p14="http://schemas.microsoft.com/office/powerpoint/2010/main" val="191684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923C4B-547E-822E-E585-FF378B7448C9}"/>
              </a:ext>
            </a:extLst>
          </p:cNvPr>
          <p:cNvSpPr txBox="1"/>
          <p:nvPr/>
        </p:nvSpPr>
        <p:spPr>
          <a:xfrm>
            <a:off x="647700" y="695325"/>
            <a:ext cx="10410825" cy="4862870"/>
          </a:xfrm>
          <a:prstGeom prst="rect">
            <a:avLst/>
          </a:prstGeom>
          <a:noFill/>
        </p:spPr>
        <p:txBody>
          <a:bodyPr wrap="square" rtlCol="0">
            <a:spAutoFit/>
          </a:bodyPr>
          <a:lstStyle/>
          <a:p>
            <a:pPr algn="just">
              <a:spcAft>
                <a:spcPts val="0"/>
              </a:spcAft>
            </a:pPr>
            <a:r>
              <a:rPr lang="en-GB" sz="1800" b="1" i="1" dirty="0">
                <a:latin typeface="Garamond" panose="02020404030301010803" pitchFamily="18" charset="0"/>
                <a:ea typeface="Times New Roman" panose="02020603050405020304" pitchFamily="18" charset="0"/>
              </a:rPr>
              <a:t>Goodman –v- Gallant [1986] 1 FLR 513 at p.517– </a:t>
            </a:r>
            <a:endParaRPr lang="en-GB" sz="1800" dirty="0">
              <a:latin typeface="Times New Roman" panose="02020603050405020304" pitchFamily="18" charset="0"/>
              <a:ea typeface="Times New Roman" panose="02020603050405020304" pitchFamily="18" charset="0"/>
            </a:endParaRPr>
          </a:p>
          <a:p>
            <a:pPr algn="just">
              <a:spcAft>
                <a:spcPts val="0"/>
              </a:spcAft>
            </a:pPr>
            <a:r>
              <a:rPr lang="en-GB" sz="1800" dirty="0">
                <a:latin typeface="Garamond" panose="02020404030301010803" pitchFamily="18" charset="0"/>
                <a:ea typeface="Times New Roman" panose="02020603050405020304" pitchFamily="18" charset="0"/>
              </a:rPr>
              <a:t> </a:t>
            </a:r>
            <a:r>
              <a:rPr lang="en-GB" sz="1800" i="1" dirty="0">
                <a:solidFill>
                  <a:srgbClr val="FF0000"/>
                </a:solidFill>
                <a:latin typeface="Garamond" panose="02020404030301010803" pitchFamily="18" charset="0"/>
                <a:ea typeface="Times New Roman" panose="02020603050405020304" pitchFamily="18" charset="0"/>
              </a:rPr>
              <a:t>‘There was a real and important distinction between a conveyance into </a:t>
            </a:r>
            <a:r>
              <a:rPr lang="en-GB" sz="1800" b="1" i="1" dirty="0">
                <a:solidFill>
                  <a:srgbClr val="FF0000"/>
                </a:solidFill>
                <a:latin typeface="Garamond" panose="02020404030301010803" pitchFamily="18" charset="0"/>
                <a:ea typeface="Times New Roman" panose="02020603050405020304" pitchFamily="18" charset="0"/>
              </a:rPr>
              <a:t>joint names which contained a declaration of trust of the beneficial interests and a conveyance which contained no such declaration</a:t>
            </a:r>
            <a:r>
              <a:rPr lang="en-GB" sz="1800" i="1" dirty="0">
                <a:solidFill>
                  <a:srgbClr val="FF0000"/>
                </a:solidFill>
                <a:latin typeface="Garamond" panose="02020404030301010803" pitchFamily="18" charset="0"/>
                <a:ea typeface="Times New Roman" panose="02020603050405020304" pitchFamily="18" charset="0"/>
              </a:rPr>
              <a:t>. Where, as in this case, the conveyance contained an express declaration of trust which comprehensively declared the beneficial interests in the property, there was no room for the application of the doctrine of resulting, implied or constructive trusts unless and until the conveyance was set aside or rectified; until that event the declaration contained in the document spoke for itself.’</a:t>
            </a:r>
          </a:p>
          <a:p>
            <a:pPr marL="457189" algn="just">
              <a:spcAft>
                <a:spcPts val="0"/>
              </a:spcAft>
            </a:pPr>
            <a:endParaRPr lang="en-GB" i="1" dirty="0">
              <a:solidFill>
                <a:srgbClr val="FF0000"/>
              </a:solidFill>
              <a:latin typeface="Garamond" panose="02020404030301010803" pitchFamily="18" charset="0"/>
              <a:ea typeface="Times New Roman" panose="02020603050405020304" pitchFamily="18" charset="0"/>
            </a:endParaRPr>
          </a:p>
          <a:p>
            <a:pPr algn="ctr"/>
            <a:r>
              <a:rPr lang="en-GB" sz="2000" b="1" i="0" u="none" strike="noStrike" baseline="0" dirty="0">
                <a:solidFill>
                  <a:srgbClr val="000000"/>
                </a:solidFill>
                <a:latin typeface="Times New Roman" panose="02020603050405020304" pitchFamily="18" charset="0"/>
              </a:rPr>
              <a:t>Pankhania –v- Chandegra [2012] EWCA Civ 1438</a:t>
            </a:r>
          </a:p>
          <a:p>
            <a:pPr algn="ctr"/>
            <a:r>
              <a:rPr lang="en-GB" sz="2000" b="1" i="0" u="none" strike="noStrike" baseline="0" dirty="0">
                <a:solidFill>
                  <a:srgbClr val="000000"/>
                </a:solidFill>
                <a:latin typeface="Times New Roman" panose="02020603050405020304" pitchFamily="18" charset="0"/>
              </a:rPr>
              <a:t>Judgment of Mummery LJ</a:t>
            </a:r>
          </a:p>
          <a:p>
            <a:r>
              <a:rPr lang="en-GB" sz="1800" b="0" i="0" u="none" strike="noStrike" baseline="0" dirty="0">
                <a:solidFill>
                  <a:srgbClr val="000000"/>
                </a:solidFill>
              </a:rPr>
              <a:t>26. The position is similar here, except that the express declaration of trust was for the parties as tenants in common in equal shares and not as beneficial joint tenants. </a:t>
            </a:r>
            <a:r>
              <a:rPr lang="en-GB" sz="1800" b="1" i="0" u="none" strike="noStrike" baseline="0" dirty="0">
                <a:solidFill>
                  <a:srgbClr val="000000"/>
                </a:solidFill>
              </a:rPr>
              <a:t>There is no room for inserting a constructive trust in substitution for the express trust. Neither fraud nor mistake are alleged</a:t>
            </a:r>
            <a:r>
              <a:rPr lang="en-GB" sz="1800" b="0" i="0" u="none" strike="noStrike" baseline="0" dirty="0">
                <a:solidFill>
                  <a:srgbClr val="000000"/>
                </a:solidFill>
              </a:rPr>
              <a:t>. No claim has been made at any stage for rectification of the transfer</a:t>
            </a:r>
            <a:endParaRPr lang="en-GB" i="1" dirty="0">
              <a:solidFill>
                <a:srgbClr val="FF0000"/>
              </a:solidFill>
              <a:latin typeface="Garamond" panose="02020404030301010803" pitchFamily="18" charset="0"/>
            </a:endParaRPr>
          </a:p>
          <a:p>
            <a:endParaRPr lang="en-GB" sz="1800" b="0" i="1" u="none" strike="noStrike" baseline="0" dirty="0">
              <a:solidFill>
                <a:srgbClr val="FF0000"/>
              </a:solidFill>
              <a:latin typeface="Garamond" panose="02020404030301010803" pitchFamily="18" charset="0"/>
            </a:endParaRPr>
          </a:p>
          <a:p>
            <a:r>
              <a:rPr lang="en-GB" sz="1800" b="0" i="0" u="none" strike="noStrike" baseline="0" dirty="0">
                <a:solidFill>
                  <a:srgbClr val="000000"/>
                </a:solidFill>
              </a:rPr>
              <a:t>27. In the absence of a vitiating factor, such as fraud or mistake, as a ground for setting aside the express trust or as a ground for rectification of it, the court must give legal effect to the express trust declared in the transfer. In the absence of such claims the court cannot go behind that trust</a:t>
            </a:r>
            <a:endParaRPr lang="en-GB" dirty="0"/>
          </a:p>
        </p:txBody>
      </p:sp>
    </p:spTree>
    <p:extLst>
      <p:ext uri="{BB962C8B-B14F-4D97-AF65-F5344CB8AC3E}">
        <p14:creationId xmlns:p14="http://schemas.microsoft.com/office/powerpoint/2010/main" val="1170651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63879-DB0E-28E9-EBC0-F21614FFABDE}"/>
              </a:ext>
            </a:extLst>
          </p:cNvPr>
          <p:cNvSpPr txBox="1"/>
          <p:nvPr/>
        </p:nvSpPr>
        <p:spPr>
          <a:xfrm>
            <a:off x="228600" y="476250"/>
            <a:ext cx="10915650" cy="4185761"/>
          </a:xfrm>
          <a:prstGeom prst="rect">
            <a:avLst/>
          </a:prstGeom>
          <a:noFill/>
        </p:spPr>
        <p:txBody>
          <a:bodyPr wrap="square" rtlCol="0">
            <a:spAutoFit/>
          </a:bodyPr>
          <a:lstStyle/>
          <a:p>
            <a:endParaRPr lang="en-GB" dirty="0"/>
          </a:p>
          <a:p>
            <a:endParaRPr lang="en-GB" dirty="0"/>
          </a:p>
          <a:p>
            <a:endParaRPr lang="en-GB" dirty="0">
              <a:solidFill>
                <a:srgbClr val="FF0000"/>
              </a:solidFill>
            </a:endParaRPr>
          </a:p>
          <a:p>
            <a:endParaRPr lang="en-GB" dirty="0">
              <a:solidFill>
                <a:srgbClr val="FF0000"/>
              </a:solidFill>
            </a:endParaRPr>
          </a:p>
          <a:p>
            <a:r>
              <a:rPr lang="en-GB" dirty="0">
                <a:solidFill>
                  <a:srgbClr val="FF0000"/>
                </a:solidFill>
              </a:rPr>
              <a:t>And just in case there is any doubt……………..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ptos" panose="02110004020202020204"/>
                <a:ea typeface="+mn-ea"/>
                <a:cs typeface="+mn-cs"/>
              </a:rPr>
              <a:t>28. Finally, reliance on </a:t>
            </a:r>
            <a:r>
              <a:rPr kumimoji="0" lang="en-GB" sz="2800" b="0" i="1" u="none" strike="noStrike" kern="1200" cap="none" spc="0" normalizeH="0" baseline="0" noProof="0" dirty="0">
                <a:ln>
                  <a:noFill/>
                </a:ln>
                <a:solidFill>
                  <a:srgbClr val="000000"/>
                </a:solidFill>
                <a:effectLst/>
                <a:uLnTx/>
                <a:uFillTx/>
                <a:latin typeface="Aptos" panose="02110004020202020204"/>
                <a:ea typeface="+mn-ea"/>
                <a:cs typeface="+mn-cs"/>
              </a:rPr>
              <a:t>Stack v. Dowden </a:t>
            </a:r>
            <a:r>
              <a:rPr kumimoji="0" lang="en-GB" sz="2800" b="0" i="0" u="none" strike="noStrike" kern="1200" cap="none" spc="0" normalizeH="0" baseline="0" noProof="0" dirty="0">
                <a:ln>
                  <a:noFill/>
                </a:ln>
                <a:solidFill>
                  <a:srgbClr val="000000"/>
                </a:solidFill>
                <a:effectLst/>
                <a:uLnTx/>
                <a:uFillTx/>
                <a:latin typeface="Aptos" panose="02110004020202020204"/>
                <a:ea typeface="+mn-ea"/>
                <a:cs typeface="+mn-cs"/>
              </a:rPr>
              <a:t>and </a:t>
            </a:r>
            <a:r>
              <a:rPr kumimoji="0" lang="en-GB" sz="2800" b="0" i="1" u="none" strike="noStrike" kern="1200" cap="none" spc="0" normalizeH="0" baseline="0" noProof="0" dirty="0">
                <a:ln>
                  <a:noFill/>
                </a:ln>
                <a:solidFill>
                  <a:srgbClr val="000000"/>
                </a:solidFill>
                <a:effectLst/>
                <a:uLnTx/>
                <a:uFillTx/>
                <a:latin typeface="Aptos" panose="02110004020202020204"/>
                <a:ea typeface="+mn-ea"/>
                <a:cs typeface="+mn-cs"/>
              </a:rPr>
              <a:t>Jones v. Kernott </a:t>
            </a:r>
            <a:r>
              <a:rPr kumimoji="0" lang="en-GB" sz="2800" b="0" i="0" u="none" strike="noStrike" kern="1200" cap="none" spc="0" normalizeH="0" baseline="0" noProof="0" dirty="0">
                <a:ln>
                  <a:noFill/>
                </a:ln>
                <a:solidFill>
                  <a:srgbClr val="000000"/>
                </a:solidFill>
                <a:effectLst/>
                <a:uLnTx/>
                <a:uFillTx/>
                <a:latin typeface="Aptos" panose="02110004020202020204"/>
                <a:ea typeface="+mn-ea"/>
                <a:cs typeface="+mn-cs"/>
              </a:rPr>
              <a:t>for inferring or imputing a different trust in this and other similar cases which have recently been before this court is </a:t>
            </a:r>
            <a:r>
              <a:rPr kumimoji="0" lang="en-GB" sz="2800" b="1" i="0" u="none" strike="noStrike" kern="1200" cap="none" spc="0" normalizeH="0" baseline="0" noProof="0" dirty="0">
                <a:ln>
                  <a:noFill/>
                </a:ln>
                <a:solidFill>
                  <a:srgbClr val="000000"/>
                </a:solidFill>
                <a:effectLst/>
                <a:uLnTx/>
                <a:uFillTx/>
                <a:latin typeface="Aptos" panose="02110004020202020204"/>
                <a:ea typeface="+mn-ea"/>
                <a:cs typeface="+mn-cs"/>
              </a:rPr>
              <a:t>misplaced </a:t>
            </a:r>
            <a:r>
              <a:rPr kumimoji="0" lang="en-GB" sz="2800" b="0" i="0" u="none" strike="noStrike" kern="1200" cap="none" spc="0" normalizeH="0" baseline="0" noProof="0" dirty="0">
                <a:ln>
                  <a:noFill/>
                </a:ln>
                <a:solidFill>
                  <a:srgbClr val="000000"/>
                </a:solidFill>
                <a:effectLst/>
                <a:uLnTx/>
                <a:uFillTx/>
                <a:latin typeface="Aptos" panose="02110004020202020204"/>
                <a:ea typeface="+mn-ea"/>
                <a:cs typeface="+mn-cs"/>
              </a:rPr>
              <a:t>where there is </a:t>
            </a:r>
            <a:r>
              <a:rPr kumimoji="0" lang="en-GB" sz="2800" b="1" i="0" u="none" strike="noStrike" kern="1200" cap="none" spc="0" normalizeH="0" baseline="0" noProof="0" dirty="0">
                <a:ln>
                  <a:noFill/>
                </a:ln>
                <a:solidFill>
                  <a:srgbClr val="000000"/>
                </a:solidFill>
                <a:effectLst/>
                <a:uLnTx/>
                <a:uFillTx/>
                <a:latin typeface="Aptos" panose="02110004020202020204"/>
                <a:ea typeface="+mn-ea"/>
                <a:cs typeface="+mn-cs"/>
              </a:rPr>
              <a:t>an express declaration of trust of the beneficial title and no valid legal grounds for going behind it. </a:t>
            </a:r>
            <a:endParaRPr kumimoji="0" lang="en-GB" sz="2800" b="1" i="0" u="none" strike="noStrike" kern="100" cap="none" spc="0" normalizeH="0" baseline="0" noProof="0" dirty="0">
              <a:ln>
                <a:noFill/>
              </a:ln>
              <a:solidFill>
                <a:prstClr val="black"/>
              </a:solidFill>
              <a:effectLst/>
              <a:uLnTx/>
              <a:uFillTx/>
              <a:latin typeface="Aptos" panose="02110004020202020204"/>
              <a:ea typeface="Aptos" panose="020B00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83701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89737-94F2-3107-3F80-01ED78D75C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E4ECBD7-BF23-45F9-0D67-D29A253C3BF3}"/>
              </a:ext>
            </a:extLst>
          </p:cNvPr>
          <p:cNvSpPr txBox="1"/>
          <p:nvPr/>
        </p:nvSpPr>
        <p:spPr>
          <a:xfrm>
            <a:off x="409575" y="657225"/>
            <a:ext cx="184731"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id="{F3E5443F-D8EC-2CA9-5033-2BE8609486DA}"/>
              </a:ext>
            </a:extLst>
          </p:cNvPr>
          <p:cNvSpPr txBox="1"/>
          <p:nvPr/>
        </p:nvSpPr>
        <p:spPr>
          <a:xfrm>
            <a:off x="495300" y="571499"/>
            <a:ext cx="10525125" cy="4524315"/>
          </a:xfrm>
          <a:prstGeom prst="rect">
            <a:avLst/>
          </a:prstGeom>
          <a:noFill/>
        </p:spPr>
        <p:txBody>
          <a:bodyPr wrap="square" rtlCol="0">
            <a:spAutoFit/>
          </a:bodyPr>
          <a:lstStyle/>
          <a:p>
            <a:r>
              <a:rPr lang="en-GB" b="1" dirty="0">
                <a:solidFill>
                  <a:srgbClr val="FF0000"/>
                </a:solidFill>
              </a:rPr>
              <a:t>Sole Ownership Cases</a:t>
            </a:r>
          </a:p>
          <a:p>
            <a:endParaRPr lang="en-GB" dirty="0">
              <a:solidFill>
                <a:srgbClr val="FF0000"/>
              </a:solidFill>
            </a:endParaRPr>
          </a:p>
          <a:p>
            <a:pPr marL="285750" indent="-285750">
              <a:buFont typeface="Arial" panose="020B0604020202020204" pitchFamily="34" charset="0"/>
              <a:buChar char="•"/>
            </a:pPr>
            <a:r>
              <a:rPr lang="en-GB" dirty="0">
                <a:solidFill>
                  <a:srgbClr val="FF0000"/>
                </a:solidFill>
              </a:rPr>
              <a:t>Much more difficult because disputed property is already in the name of the prospective defendant party</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r>
              <a:rPr lang="en-GB" dirty="0">
                <a:solidFill>
                  <a:srgbClr val="FF0000"/>
                </a:solidFill>
              </a:rPr>
              <a:t>As the court said in Jones v Kernott-</a:t>
            </a:r>
          </a:p>
          <a:p>
            <a:pPr marL="742950" lvl="1" indent="-285750">
              <a:buFont typeface="Arial" panose="020B0604020202020204" pitchFamily="34" charset="0"/>
              <a:buChar char="•"/>
            </a:pPr>
            <a:r>
              <a:rPr lang="en-GB" dirty="0">
                <a:solidFill>
                  <a:srgbClr val="FF0000"/>
                </a:solidFill>
              </a:rPr>
              <a:t>The starting point is different with sole ownership cases</a:t>
            </a:r>
          </a:p>
          <a:p>
            <a:pPr marL="742950" lvl="1" indent="-285750">
              <a:buFont typeface="Arial" panose="020B0604020202020204" pitchFamily="34" charset="0"/>
              <a:buChar char="•"/>
            </a:pPr>
            <a:r>
              <a:rPr lang="en-GB" dirty="0">
                <a:solidFill>
                  <a:srgbClr val="FF0000"/>
                </a:solidFill>
              </a:rPr>
              <a:t>First issue is whether it was intended that the other party have any beneficial interest in the property at all</a:t>
            </a:r>
          </a:p>
          <a:p>
            <a:pPr marL="742950" lvl="1" indent="-285750">
              <a:buFont typeface="Arial" panose="020B0604020202020204" pitchFamily="34" charset="0"/>
              <a:buChar char="•"/>
            </a:pPr>
            <a:r>
              <a:rPr lang="en-GB" dirty="0">
                <a:solidFill>
                  <a:srgbClr val="FF0000"/>
                </a:solidFill>
              </a:rPr>
              <a:t>If so, the second issue is what that interest is.</a:t>
            </a:r>
          </a:p>
          <a:p>
            <a:pPr marL="742950" lvl="1" indent="-285750">
              <a:buFont typeface="Arial" panose="020B0604020202020204" pitchFamily="34" charset="0"/>
              <a:buChar char="•"/>
            </a:pPr>
            <a:r>
              <a:rPr lang="en-GB" dirty="0">
                <a:solidFill>
                  <a:srgbClr val="FF0000"/>
                </a:solidFill>
              </a:rPr>
              <a:t>If the evidence shows a common intention to share but not what shares were intended, court will look at </a:t>
            </a:r>
          </a:p>
          <a:p>
            <a:pPr marL="1200150" lvl="2" indent="-285750">
              <a:buFont typeface="Arial" panose="020B0604020202020204" pitchFamily="34" charset="0"/>
              <a:buChar char="•"/>
            </a:pPr>
            <a:r>
              <a:rPr lang="en-GB" dirty="0">
                <a:solidFill>
                  <a:srgbClr val="FF0000"/>
                </a:solidFill>
              </a:rPr>
              <a:t>the whole course of dealing between the parties </a:t>
            </a:r>
          </a:p>
          <a:p>
            <a:pPr marL="1200150" lvl="2" indent="-285750">
              <a:buFont typeface="Arial" panose="020B0604020202020204" pitchFamily="34" charset="0"/>
              <a:buChar char="•"/>
            </a:pPr>
            <a:r>
              <a:rPr lang="en-GB" dirty="0">
                <a:solidFill>
                  <a:srgbClr val="FF0000"/>
                </a:solidFill>
              </a:rPr>
              <a:t>Each case turns on its own facts; and</a:t>
            </a:r>
          </a:p>
          <a:p>
            <a:pPr marL="1200150" lvl="2" indent="-285750">
              <a:buFont typeface="Arial" panose="020B0604020202020204" pitchFamily="34" charset="0"/>
              <a:buChar char="•"/>
            </a:pPr>
            <a:r>
              <a:rPr lang="en-GB" dirty="0">
                <a:solidFill>
                  <a:srgbClr val="FF0000"/>
                </a:solidFill>
              </a:rPr>
              <a:t>Many factors to consider beyond financial contributions to assist the court in deciding what shares were fair</a:t>
            </a:r>
          </a:p>
        </p:txBody>
      </p:sp>
    </p:spTree>
    <p:extLst>
      <p:ext uri="{BB962C8B-B14F-4D97-AF65-F5344CB8AC3E}">
        <p14:creationId xmlns:p14="http://schemas.microsoft.com/office/powerpoint/2010/main" val="42326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0BA19-26FD-89A2-DF3E-EE45A66C64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545E0F-9FEA-9BB3-09E7-226435A1549E}"/>
              </a:ext>
            </a:extLst>
          </p:cNvPr>
          <p:cNvSpPr txBox="1"/>
          <p:nvPr/>
        </p:nvSpPr>
        <p:spPr>
          <a:xfrm>
            <a:off x="714375" y="676275"/>
            <a:ext cx="10296525" cy="4832092"/>
          </a:xfrm>
          <a:prstGeom prst="rect">
            <a:avLst/>
          </a:prstGeom>
          <a:noFill/>
        </p:spPr>
        <p:txBody>
          <a:bodyPr wrap="square" rtlCol="0">
            <a:spAutoFit/>
          </a:bodyPr>
          <a:lstStyle/>
          <a:p>
            <a:r>
              <a:rPr lang="en-GB" sz="2800" dirty="0"/>
              <a:t>In sole ownership cases when acting for the claimant, </a:t>
            </a:r>
            <a:r>
              <a:rPr lang="en-GB" sz="2800" b="1" dirty="0">
                <a:solidFill>
                  <a:srgbClr val="FF0000"/>
                </a:solidFill>
              </a:rPr>
              <a:t>register a restriction</a:t>
            </a:r>
          </a:p>
          <a:p>
            <a:endParaRPr lang="en-GB" sz="2800" b="1" dirty="0">
              <a:solidFill>
                <a:srgbClr val="FF0000"/>
              </a:solidFill>
            </a:endParaRPr>
          </a:p>
          <a:p>
            <a:r>
              <a:rPr lang="en-GB" sz="2800" b="1" dirty="0">
                <a:solidFill>
                  <a:srgbClr val="FF0000"/>
                </a:solidFill>
              </a:rPr>
              <a:t>Needs to be a restriction and not a notice as an interest under a trust of land cannot be protected by a notice s.33(a)(1) Land Registration Act 2002</a:t>
            </a:r>
          </a:p>
          <a:p>
            <a:endParaRPr lang="en-GB" sz="2800" b="1" dirty="0">
              <a:solidFill>
                <a:srgbClr val="FF0000"/>
              </a:solidFill>
            </a:endParaRPr>
          </a:p>
          <a:p>
            <a:r>
              <a:rPr lang="en-GB" sz="2800" dirty="0"/>
              <a:t>Consult appropriate practice guide-</a:t>
            </a:r>
          </a:p>
          <a:p>
            <a:endParaRPr lang="en-GB" sz="2800" b="1" dirty="0">
              <a:solidFill>
                <a:srgbClr val="FF0000"/>
              </a:solidFill>
            </a:endParaRPr>
          </a:p>
          <a:p>
            <a:pPr algn="ctr"/>
            <a:r>
              <a:rPr lang="en-GB" sz="2800" b="1" dirty="0">
                <a:solidFill>
                  <a:srgbClr val="FF0000"/>
                </a:solidFill>
              </a:rPr>
              <a:t>Land Registry Practice Guide 37 – Objections and Disputes – A Guide to Land Registry Practice and Procedures</a:t>
            </a:r>
          </a:p>
        </p:txBody>
      </p:sp>
    </p:spTree>
    <p:extLst>
      <p:ext uri="{BB962C8B-B14F-4D97-AF65-F5344CB8AC3E}">
        <p14:creationId xmlns:p14="http://schemas.microsoft.com/office/powerpoint/2010/main" val="1082015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BB086-0EB3-3137-407B-15C48F953B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652E3A-D4D2-B7AF-A2FD-70C705CF0C59}"/>
              </a:ext>
            </a:extLst>
          </p:cNvPr>
          <p:cNvSpPr txBox="1"/>
          <p:nvPr/>
        </p:nvSpPr>
        <p:spPr>
          <a:xfrm>
            <a:off x="561975" y="561975"/>
            <a:ext cx="10544175" cy="4985980"/>
          </a:xfrm>
          <a:prstGeom prst="rect">
            <a:avLst/>
          </a:prstGeom>
          <a:noFill/>
        </p:spPr>
        <p:txBody>
          <a:bodyPr wrap="square" rtlCol="0">
            <a:spAutoFit/>
          </a:bodyPr>
          <a:lstStyle/>
          <a:p>
            <a:r>
              <a:rPr lang="en-GB" sz="2000" b="1" dirty="0"/>
              <a:t>Famous passage from Lloyds Bank –v- Rosset [1991] 1 AC 107</a:t>
            </a:r>
          </a:p>
          <a:p>
            <a:endParaRPr lang="en-GB" dirty="0"/>
          </a:p>
          <a:p>
            <a:pPr algn="ctr"/>
            <a:r>
              <a:rPr lang="en-GB" sz="2800" b="1" dirty="0">
                <a:solidFill>
                  <a:srgbClr val="FF0000"/>
                </a:solidFill>
                <a:latin typeface="Garamond" panose="02020404030301010803" pitchFamily="18" charset="0"/>
              </a:rPr>
              <a:t>Whether there was any agreement, arrangement or understanding between the parties that the property was to be shared beneficially</a:t>
            </a:r>
            <a:br>
              <a:rPr lang="en-GB" sz="2800" b="1" dirty="0">
                <a:solidFill>
                  <a:srgbClr val="FF0000"/>
                </a:solidFill>
                <a:latin typeface="Garamond" panose="02020404030301010803" pitchFamily="18" charset="0"/>
              </a:rPr>
            </a:br>
            <a:br>
              <a:rPr lang="en-GB" sz="2800" b="1" dirty="0">
                <a:solidFill>
                  <a:srgbClr val="FF0000"/>
                </a:solidFill>
                <a:latin typeface="Garamond" panose="02020404030301010803" pitchFamily="18" charset="0"/>
              </a:rPr>
            </a:br>
            <a:r>
              <a:rPr lang="en-GB" sz="2800" b="1" dirty="0">
                <a:solidFill>
                  <a:srgbClr val="FF0000"/>
                </a:solidFill>
                <a:latin typeface="Garamond" panose="02020404030301010803" pitchFamily="18" charset="0"/>
              </a:rPr>
              <a:t>The finding of an agreement or arrangement can only be based upon evidence of express discussions between the partners, however imprecise the terms</a:t>
            </a:r>
            <a:br>
              <a:rPr lang="en-GB" sz="2800" b="1" dirty="0">
                <a:solidFill>
                  <a:srgbClr val="FF0000"/>
                </a:solidFill>
                <a:latin typeface="Garamond" panose="02020404030301010803" pitchFamily="18" charset="0"/>
              </a:rPr>
            </a:br>
            <a:br>
              <a:rPr lang="en-GB" sz="2800" b="1" dirty="0">
                <a:solidFill>
                  <a:srgbClr val="FF0000"/>
                </a:solidFill>
                <a:latin typeface="Garamond" panose="02020404030301010803" pitchFamily="18" charset="0"/>
              </a:rPr>
            </a:br>
            <a:r>
              <a:rPr lang="en-GB" sz="2800" b="1" dirty="0">
                <a:solidFill>
                  <a:srgbClr val="FF0000"/>
                </a:solidFill>
                <a:latin typeface="Garamond" panose="02020404030301010803" pitchFamily="18" charset="0"/>
              </a:rPr>
              <a:t>If such an agreement is established, the party claiming an interest must show that he/she acted to his/her detriment or significantly altered their position in reliance upon the agreement</a:t>
            </a:r>
            <a:endParaRPr lang="en-GB" dirty="0"/>
          </a:p>
        </p:txBody>
      </p:sp>
    </p:spTree>
    <p:extLst>
      <p:ext uri="{BB962C8B-B14F-4D97-AF65-F5344CB8AC3E}">
        <p14:creationId xmlns:p14="http://schemas.microsoft.com/office/powerpoint/2010/main" val="162085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307A0-96CD-8543-E142-00C6C7170B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FA13639-B6B6-9EC1-245B-F00B26611D52}"/>
              </a:ext>
            </a:extLst>
          </p:cNvPr>
          <p:cNvSpPr txBox="1"/>
          <p:nvPr/>
        </p:nvSpPr>
        <p:spPr>
          <a:xfrm>
            <a:off x="276225" y="533400"/>
            <a:ext cx="10877550" cy="4154984"/>
          </a:xfrm>
          <a:prstGeom prst="rect">
            <a:avLst/>
          </a:prstGeom>
          <a:noFill/>
        </p:spPr>
        <p:txBody>
          <a:bodyPr wrap="square" rtlCol="0">
            <a:spAutoFit/>
          </a:bodyPr>
          <a:lstStyle/>
          <a:p>
            <a:r>
              <a:rPr lang="en-GB" sz="2400" dirty="0"/>
              <a:t>How does all this information and evidence translate into legal principles/concepts?</a:t>
            </a:r>
          </a:p>
          <a:p>
            <a:endParaRPr lang="en-GB" sz="2400" dirty="0"/>
          </a:p>
          <a:p>
            <a:pPr marL="285750" indent="-285750">
              <a:buFont typeface="Arial" panose="020B0604020202020204" pitchFamily="34" charset="0"/>
              <a:buChar char="•"/>
            </a:pPr>
            <a:r>
              <a:rPr lang="en-GB" sz="2400" b="1" dirty="0">
                <a:solidFill>
                  <a:srgbClr val="FF0000"/>
                </a:solidFill>
              </a:rPr>
              <a:t>Common intention constructive trust – requires a common intention AND detriment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dirty="0"/>
              <a:t>Resulting Trust – get out proportionally to what contributed – paying money but no common intention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b="1" dirty="0">
                <a:solidFill>
                  <a:srgbClr val="FF0000"/>
                </a:solidFill>
              </a:rPr>
              <a:t>Proprietary estoppel – act to detriment based on promises/assurances made by other partner who then reneges on the promise/assurance </a:t>
            </a:r>
          </a:p>
        </p:txBody>
      </p:sp>
    </p:spTree>
    <p:extLst>
      <p:ext uri="{BB962C8B-B14F-4D97-AF65-F5344CB8AC3E}">
        <p14:creationId xmlns:p14="http://schemas.microsoft.com/office/powerpoint/2010/main" val="507771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68A25-3660-BEA5-D095-FF3CD9CEDA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A745C0-611F-21F0-C7D3-7BBDC96B53CD}"/>
              </a:ext>
            </a:extLst>
          </p:cNvPr>
          <p:cNvSpPr txBox="1"/>
          <p:nvPr/>
        </p:nvSpPr>
        <p:spPr>
          <a:xfrm>
            <a:off x="457199" y="514350"/>
            <a:ext cx="10677525" cy="6001643"/>
          </a:xfrm>
          <a:prstGeom prst="rect">
            <a:avLst/>
          </a:prstGeom>
          <a:noFill/>
        </p:spPr>
        <p:txBody>
          <a:bodyPr wrap="square" rtlCol="0">
            <a:spAutoFit/>
          </a:bodyPr>
          <a:lstStyle/>
          <a:p>
            <a:pPr marL="342900" indent="-342900">
              <a:buFont typeface="Arial" panose="020B0604020202020204" pitchFamily="34" charset="0"/>
              <a:buChar char="•"/>
            </a:pPr>
            <a:r>
              <a:rPr lang="en-GB" sz="3600" b="1" dirty="0">
                <a:solidFill>
                  <a:srgbClr val="FF0000"/>
                </a:solidFill>
              </a:rPr>
              <a:t>Had the client interview</a:t>
            </a:r>
          </a:p>
          <a:p>
            <a:pPr marL="342900" indent="-342900">
              <a:buFont typeface="Arial" panose="020B0604020202020204" pitchFamily="34" charset="0"/>
              <a:buChar char="•"/>
            </a:pPr>
            <a:endParaRPr lang="en-GB" sz="3600" b="1" dirty="0">
              <a:solidFill>
                <a:srgbClr val="FF0000"/>
              </a:solidFill>
            </a:endParaRPr>
          </a:p>
          <a:p>
            <a:pPr marL="342900" indent="-342900">
              <a:buFont typeface="Arial" panose="020B0604020202020204" pitchFamily="34" charset="0"/>
              <a:buChar char="•"/>
            </a:pPr>
            <a:r>
              <a:rPr lang="en-GB" sz="3600" b="1" dirty="0">
                <a:solidFill>
                  <a:srgbClr val="FF0000"/>
                </a:solidFill>
              </a:rPr>
              <a:t>Obtained documents</a:t>
            </a:r>
          </a:p>
          <a:p>
            <a:pPr marL="342900" indent="-342900">
              <a:buFont typeface="Arial" panose="020B0604020202020204" pitchFamily="34" charset="0"/>
              <a:buChar char="•"/>
            </a:pPr>
            <a:endParaRPr lang="en-GB" sz="3600" b="1" dirty="0">
              <a:solidFill>
                <a:srgbClr val="FF0000"/>
              </a:solidFill>
            </a:endParaRPr>
          </a:p>
          <a:p>
            <a:pPr marL="342900" indent="-342900">
              <a:buFont typeface="Arial" panose="020B0604020202020204" pitchFamily="34" charset="0"/>
              <a:buChar char="•"/>
            </a:pPr>
            <a:r>
              <a:rPr lang="en-GB" sz="3600" b="1" dirty="0">
                <a:solidFill>
                  <a:srgbClr val="FF0000"/>
                </a:solidFill>
              </a:rPr>
              <a:t>Established what sort of case it is</a:t>
            </a:r>
          </a:p>
          <a:p>
            <a:pPr marL="342900" indent="-342900">
              <a:buFont typeface="Arial" panose="020B0604020202020204" pitchFamily="34" charset="0"/>
              <a:buChar char="•"/>
            </a:pPr>
            <a:endParaRPr lang="en-GB" sz="3600" b="1" dirty="0">
              <a:solidFill>
                <a:srgbClr val="FF0000"/>
              </a:solidFill>
            </a:endParaRPr>
          </a:p>
          <a:p>
            <a:pPr marL="342900" indent="-342900">
              <a:buFont typeface="Arial" panose="020B0604020202020204" pitchFamily="34" charset="0"/>
              <a:buChar char="•"/>
            </a:pPr>
            <a:r>
              <a:rPr lang="en-GB" sz="3600" b="1" dirty="0">
                <a:solidFill>
                  <a:srgbClr val="FF0000"/>
                </a:solidFill>
              </a:rPr>
              <a:t>Understand the legal basis for a claim</a:t>
            </a:r>
          </a:p>
          <a:p>
            <a:endParaRPr lang="en-GB" sz="3600" b="1" dirty="0">
              <a:solidFill>
                <a:srgbClr val="FF0000"/>
              </a:solidFill>
            </a:endParaRPr>
          </a:p>
          <a:p>
            <a:r>
              <a:rPr lang="en-GB" sz="3600" b="1" dirty="0">
                <a:solidFill>
                  <a:srgbClr val="FF0000"/>
                </a:solidFill>
              </a:rPr>
              <a:t>What happens next?</a:t>
            </a:r>
          </a:p>
          <a:p>
            <a:endParaRPr lang="en-GB" sz="2000" b="1" dirty="0">
              <a:solidFill>
                <a:srgbClr val="FF0000"/>
              </a:solidFill>
            </a:endParaRPr>
          </a:p>
          <a:p>
            <a:r>
              <a:rPr lang="en-GB" sz="2000" b="1" dirty="0">
                <a:solidFill>
                  <a:srgbClr val="FF0000"/>
                </a:solidFill>
              </a:rPr>
              <a:t>	</a:t>
            </a:r>
          </a:p>
          <a:p>
            <a:pPr marL="342900" indent="-342900">
              <a:buFont typeface="Arial" panose="020B0604020202020204" pitchFamily="34" charset="0"/>
              <a:buChar char="•"/>
            </a:pPr>
            <a:endParaRPr lang="en-GB" sz="2000" b="1" dirty="0">
              <a:solidFill>
                <a:srgbClr val="FF0000"/>
              </a:solidFill>
            </a:endParaRPr>
          </a:p>
        </p:txBody>
      </p:sp>
    </p:spTree>
    <p:extLst>
      <p:ext uri="{BB962C8B-B14F-4D97-AF65-F5344CB8AC3E}">
        <p14:creationId xmlns:p14="http://schemas.microsoft.com/office/powerpoint/2010/main" val="22461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9BA9C9-0A41-1A47-F258-ADCCB19B31DE}"/>
              </a:ext>
            </a:extLst>
          </p:cNvPr>
          <p:cNvSpPr txBox="1">
            <a:spLocks/>
          </p:cNvSpPr>
          <p:nvPr/>
        </p:nvSpPr>
        <p:spPr>
          <a:xfrm>
            <a:off x="566738" y="557213"/>
            <a:ext cx="5567362" cy="400526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solidFill>
                  <a:srgbClr val="D71E48"/>
                </a:solidFill>
              </a:rPr>
              <a:t>Why do TOLATA cases scare Family Lawyers?</a:t>
            </a:r>
          </a:p>
          <a:p>
            <a:pPr marL="0" indent="0">
              <a:lnSpc>
                <a:spcPct val="100000"/>
              </a:lnSpc>
              <a:buFont typeface="Arial" panose="020B0604020202020204" pitchFamily="34" charset="0"/>
              <a:buNone/>
            </a:pPr>
            <a:endParaRPr lang="en-US" sz="2000" dirty="0">
              <a:solidFill>
                <a:srgbClr val="D71E48"/>
              </a:solidFill>
            </a:endParaRPr>
          </a:p>
          <a:p>
            <a:pPr>
              <a:lnSpc>
                <a:spcPct val="100000"/>
              </a:lnSpc>
            </a:pPr>
            <a:r>
              <a:rPr lang="en-US" sz="2000" dirty="0">
                <a:solidFill>
                  <a:srgbClr val="D71E48"/>
                </a:solidFill>
              </a:rPr>
              <a:t>NOT Family law but Civil so CPR not FPR</a:t>
            </a:r>
          </a:p>
          <a:p>
            <a:pPr>
              <a:lnSpc>
                <a:spcPct val="100000"/>
              </a:lnSpc>
            </a:pPr>
            <a:r>
              <a:rPr lang="en-US" sz="2000" dirty="0">
                <a:solidFill>
                  <a:srgbClr val="D71E48"/>
                </a:solidFill>
              </a:rPr>
              <a:t>Easy to get caught out on the procedure</a:t>
            </a:r>
          </a:p>
          <a:p>
            <a:pPr>
              <a:lnSpc>
                <a:spcPct val="100000"/>
              </a:lnSpc>
            </a:pPr>
            <a:r>
              <a:rPr lang="en-US" sz="2000" dirty="0">
                <a:solidFill>
                  <a:srgbClr val="D71E48"/>
                </a:solidFill>
              </a:rPr>
              <a:t>Law is a ‘witch’s brew’</a:t>
            </a:r>
          </a:p>
          <a:p>
            <a:pPr>
              <a:lnSpc>
                <a:spcPct val="100000"/>
              </a:lnSpc>
            </a:pPr>
            <a:r>
              <a:rPr lang="en-US" sz="2000" dirty="0">
                <a:solidFill>
                  <a:srgbClr val="D71E48"/>
                </a:solidFill>
              </a:rPr>
              <a:t>Outcomes are unpredictable</a:t>
            </a:r>
          </a:p>
          <a:p>
            <a:pPr>
              <a:lnSpc>
                <a:spcPct val="100000"/>
              </a:lnSpc>
            </a:pPr>
            <a:r>
              <a:rPr lang="en-US" sz="2000" dirty="0">
                <a:solidFill>
                  <a:srgbClr val="D71E48"/>
                </a:solidFill>
              </a:rPr>
              <a:t>Clients’ expectations – they think it’s the same as matrimonial</a:t>
            </a:r>
          </a:p>
          <a:p>
            <a:pPr>
              <a:lnSpc>
                <a:spcPct val="100000"/>
              </a:lnSpc>
            </a:pPr>
            <a:r>
              <a:rPr lang="en-US" sz="2000" dirty="0">
                <a:solidFill>
                  <a:srgbClr val="D71E48"/>
                </a:solidFill>
              </a:rPr>
              <a:t>Where do I start?</a:t>
            </a:r>
          </a:p>
          <a:p>
            <a:pPr>
              <a:lnSpc>
                <a:spcPct val="100000"/>
              </a:lnSpc>
            </a:pPr>
            <a:endParaRPr lang="en-US" sz="2000" dirty="0">
              <a:solidFill>
                <a:srgbClr val="D71E48"/>
              </a:solidFill>
            </a:endParaRPr>
          </a:p>
          <a:p>
            <a:pPr marL="0" indent="0">
              <a:lnSpc>
                <a:spcPct val="100000"/>
              </a:lnSpc>
              <a:buFont typeface="Arial" panose="020B0604020202020204" pitchFamily="34" charset="0"/>
              <a:buNone/>
            </a:pPr>
            <a:endParaRPr lang="en-US" sz="2000" dirty="0">
              <a:solidFill>
                <a:srgbClr val="D71E48"/>
              </a:solidFill>
            </a:endParaRPr>
          </a:p>
          <a:p>
            <a:pPr marL="0" indent="0">
              <a:lnSpc>
                <a:spcPct val="100000"/>
              </a:lnSpc>
              <a:buFont typeface="Arial" panose="020B0604020202020204" pitchFamily="34" charset="0"/>
              <a:buNone/>
            </a:pPr>
            <a:endParaRPr lang="en-US" sz="2000" dirty="0">
              <a:solidFill>
                <a:srgbClr val="D71E48"/>
              </a:solidFill>
            </a:endParaRPr>
          </a:p>
        </p:txBody>
      </p:sp>
      <p:sp>
        <p:nvSpPr>
          <p:cNvPr id="3" name="Subtitle 2">
            <a:extLst>
              <a:ext uri="{FF2B5EF4-FFF2-40B4-BE49-F238E27FC236}">
                <a16:creationId xmlns:a16="http://schemas.microsoft.com/office/drawing/2014/main" id="{BE27AE62-6C0F-0000-048E-DCA9595AAE6C}"/>
              </a:ext>
            </a:extLst>
          </p:cNvPr>
          <p:cNvSpPr txBox="1">
            <a:spLocks/>
          </p:cNvSpPr>
          <p:nvPr/>
        </p:nvSpPr>
        <p:spPr>
          <a:xfrm>
            <a:off x="223838" y="1089444"/>
            <a:ext cx="5148262" cy="2901979"/>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1200" b="0" i="0" dirty="0">
                <a:solidFill>
                  <a:srgbClr val="000000"/>
                </a:solidFill>
                <a:effectLst/>
                <a:highlight>
                  <a:srgbClr val="FFFFFF"/>
                </a:highlight>
                <a:latin typeface="Aptos" panose="020B0004020202020204" pitchFamily="34" charset="0"/>
              </a:rPr>
              <a:t>.</a:t>
            </a:r>
            <a:endParaRPr lang="en-US" sz="1800" dirty="0">
              <a:solidFill>
                <a:srgbClr val="D71E48"/>
              </a:solidFill>
              <a:latin typeface="Aptos" panose="020B0004020202020204" pitchFamily="34" charset="0"/>
            </a:endParaRPr>
          </a:p>
        </p:txBody>
      </p:sp>
      <p:pic>
        <p:nvPicPr>
          <p:cNvPr id="5" name="Picture 4">
            <a:extLst>
              <a:ext uri="{FF2B5EF4-FFF2-40B4-BE49-F238E27FC236}">
                <a16:creationId xmlns:a16="http://schemas.microsoft.com/office/drawing/2014/main" id="{8F5CF7F3-9458-F4AC-174B-21C52C377799}"/>
              </a:ext>
            </a:extLst>
          </p:cNvPr>
          <p:cNvPicPr>
            <a:picLocks noChangeAspect="1"/>
          </p:cNvPicPr>
          <p:nvPr/>
        </p:nvPicPr>
        <p:blipFill>
          <a:blip r:embed="rId2"/>
          <a:stretch>
            <a:fillRect/>
          </a:stretch>
        </p:blipFill>
        <p:spPr>
          <a:xfrm>
            <a:off x="4285364" y="3335284"/>
            <a:ext cx="2859272" cy="493819"/>
          </a:xfrm>
          <a:prstGeom prst="rect">
            <a:avLst/>
          </a:prstGeom>
        </p:spPr>
      </p:pic>
      <p:sp>
        <p:nvSpPr>
          <p:cNvPr id="7" name="TextBox 6">
            <a:extLst>
              <a:ext uri="{FF2B5EF4-FFF2-40B4-BE49-F238E27FC236}">
                <a16:creationId xmlns:a16="http://schemas.microsoft.com/office/drawing/2014/main" id="{2500C8F8-8E2B-4565-C39B-663C71A42073}"/>
              </a:ext>
            </a:extLst>
          </p:cNvPr>
          <p:cNvSpPr txBox="1"/>
          <p:nvPr/>
        </p:nvSpPr>
        <p:spPr>
          <a:xfrm>
            <a:off x="2857500" y="3396734"/>
            <a:ext cx="5715000" cy="369332"/>
          </a:xfrm>
          <a:prstGeom prst="rect">
            <a:avLst/>
          </a:prstGeom>
          <a:noFill/>
        </p:spPr>
        <p:txBody>
          <a:bodyPr wrap="square">
            <a:spAutoFit/>
          </a:bodyPr>
          <a:lstStyle/>
          <a:p>
            <a:pPr marL="0" indent="0" algn="ctr">
              <a:lnSpc>
                <a:spcPct val="100000"/>
              </a:lnSpc>
              <a:buNone/>
            </a:pPr>
            <a:r>
              <a:rPr lang="en-US" sz="1800" dirty="0">
                <a:solidFill>
                  <a:schemeClr val="bg1"/>
                </a:solidFill>
              </a:rPr>
              <a:t>Elissa Da Costa-Waldman</a:t>
            </a:r>
          </a:p>
        </p:txBody>
      </p:sp>
      <p:pic>
        <p:nvPicPr>
          <p:cNvPr id="9" name="Picture 8">
            <a:extLst>
              <a:ext uri="{FF2B5EF4-FFF2-40B4-BE49-F238E27FC236}">
                <a16:creationId xmlns:a16="http://schemas.microsoft.com/office/drawing/2014/main" id="{D18AB081-4823-69BF-64BA-944C50330255}"/>
              </a:ext>
            </a:extLst>
          </p:cNvPr>
          <p:cNvPicPr>
            <a:picLocks noChangeAspect="1"/>
          </p:cNvPicPr>
          <p:nvPr/>
        </p:nvPicPr>
        <p:blipFill>
          <a:blip r:embed="rId2"/>
          <a:stretch>
            <a:fillRect/>
          </a:stretch>
        </p:blipFill>
        <p:spPr>
          <a:xfrm>
            <a:off x="4285364" y="3335284"/>
            <a:ext cx="2859272" cy="493819"/>
          </a:xfrm>
          <a:prstGeom prst="rect">
            <a:avLst/>
          </a:prstGeom>
        </p:spPr>
      </p:pic>
      <p:pic>
        <p:nvPicPr>
          <p:cNvPr id="13" name="Picture 12">
            <a:extLst>
              <a:ext uri="{FF2B5EF4-FFF2-40B4-BE49-F238E27FC236}">
                <a16:creationId xmlns:a16="http://schemas.microsoft.com/office/drawing/2014/main" id="{F28BB54E-E74C-A9BB-65BD-B947A6338488}"/>
              </a:ext>
            </a:extLst>
          </p:cNvPr>
          <p:cNvPicPr>
            <a:picLocks noChangeAspect="1"/>
          </p:cNvPicPr>
          <p:nvPr/>
        </p:nvPicPr>
        <p:blipFill>
          <a:blip r:embed="rId2"/>
          <a:stretch>
            <a:fillRect/>
          </a:stretch>
        </p:blipFill>
        <p:spPr>
          <a:xfrm>
            <a:off x="4285364" y="3335284"/>
            <a:ext cx="2859272" cy="493819"/>
          </a:xfrm>
          <a:prstGeom prst="rect">
            <a:avLst/>
          </a:prstGeom>
        </p:spPr>
      </p:pic>
      <p:pic>
        <p:nvPicPr>
          <p:cNvPr id="15" name="Picture 14">
            <a:extLst>
              <a:ext uri="{FF2B5EF4-FFF2-40B4-BE49-F238E27FC236}">
                <a16:creationId xmlns:a16="http://schemas.microsoft.com/office/drawing/2014/main" id="{0D4748E7-76C1-AB16-7148-4B44F8015580}"/>
              </a:ext>
            </a:extLst>
          </p:cNvPr>
          <p:cNvPicPr>
            <a:picLocks noChangeAspect="1"/>
          </p:cNvPicPr>
          <p:nvPr/>
        </p:nvPicPr>
        <p:blipFill>
          <a:blip r:embed="rId2"/>
          <a:stretch>
            <a:fillRect/>
          </a:stretch>
        </p:blipFill>
        <p:spPr>
          <a:xfrm>
            <a:off x="4285364" y="3335284"/>
            <a:ext cx="2859272" cy="493819"/>
          </a:xfrm>
          <a:prstGeom prst="rect">
            <a:avLst/>
          </a:prstGeom>
        </p:spPr>
      </p:pic>
      <p:pic>
        <p:nvPicPr>
          <p:cNvPr id="17" name="Picture 16">
            <a:extLst>
              <a:ext uri="{FF2B5EF4-FFF2-40B4-BE49-F238E27FC236}">
                <a16:creationId xmlns:a16="http://schemas.microsoft.com/office/drawing/2014/main" id="{465864E5-8CA4-6DAB-0ED2-90A5CAC92024}"/>
              </a:ext>
            </a:extLst>
          </p:cNvPr>
          <p:cNvPicPr>
            <a:picLocks noChangeAspect="1"/>
          </p:cNvPicPr>
          <p:nvPr/>
        </p:nvPicPr>
        <p:blipFill>
          <a:blip r:embed="rId2"/>
          <a:stretch>
            <a:fillRect/>
          </a:stretch>
        </p:blipFill>
        <p:spPr>
          <a:xfrm>
            <a:off x="4285364" y="3335284"/>
            <a:ext cx="2859272" cy="493819"/>
          </a:xfrm>
          <a:prstGeom prst="rect">
            <a:avLst/>
          </a:prstGeom>
        </p:spPr>
      </p:pic>
      <p:pic>
        <p:nvPicPr>
          <p:cNvPr id="19" name="Picture 18">
            <a:extLst>
              <a:ext uri="{FF2B5EF4-FFF2-40B4-BE49-F238E27FC236}">
                <a16:creationId xmlns:a16="http://schemas.microsoft.com/office/drawing/2014/main" id="{44BA34C0-EFDF-046E-8D4D-DE8C8D012CF0}"/>
              </a:ext>
            </a:extLst>
          </p:cNvPr>
          <p:cNvPicPr>
            <a:picLocks noChangeAspect="1"/>
          </p:cNvPicPr>
          <p:nvPr/>
        </p:nvPicPr>
        <p:blipFill>
          <a:blip r:embed="rId3"/>
          <a:stretch>
            <a:fillRect/>
          </a:stretch>
        </p:blipFill>
        <p:spPr>
          <a:xfrm>
            <a:off x="6321868" y="994194"/>
            <a:ext cx="3854451" cy="3854451"/>
          </a:xfrm>
          <a:prstGeom prst="rect">
            <a:avLst/>
          </a:prstGeom>
        </p:spPr>
      </p:pic>
    </p:spTree>
    <p:extLst>
      <p:ext uri="{BB962C8B-B14F-4D97-AF65-F5344CB8AC3E}">
        <p14:creationId xmlns:p14="http://schemas.microsoft.com/office/powerpoint/2010/main" val="389955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90DFA-5A34-1D14-24BF-4B63C00FF51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E0018B-7F33-CB55-1265-AC8CF04EF359}"/>
              </a:ext>
            </a:extLst>
          </p:cNvPr>
          <p:cNvSpPr txBox="1"/>
          <p:nvPr/>
        </p:nvSpPr>
        <p:spPr>
          <a:xfrm>
            <a:off x="828675" y="447675"/>
            <a:ext cx="9953625" cy="4616648"/>
          </a:xfrm>
          <a:prstGeom prst="rect">
            <a:avLst/>
          </a:prstGeom>
          <a:noFill/>
        </p:spPr>
        <p:txBody>
          <a:bodyPr wrap="square">
            <a:spAutoFit/>
          </a:bodyPr>
          <a:lstStyle/>
          <a:p>
            <a:r>
              <a:rPr lang="en-GB" sz="2000" b="1" dirty="0"/>
              <a:t>Pre-action conduct – the court will expect parties to have sufficient information to-</a:t>
            </a:r>
          </a:p>
          <a:p>
            <a:pPr marL="2628900" lvl="5" indent="-342900">
              <a:spcBef>
                <a:spcPts val="1200"/>
              </a:spcBef>
              <a:spcAft>
                <a:spcPts val="1200"/>
              </a:spcAft>
              <a:buFont typeface="Wingdings" panose="05000000000000000000" pitchFamily="2" charset="2"/>
              <a:buChar char="Ø"/>
            </a:pPr>
            <a:r>
              <a:rPr lang="en-GB" sz="2000" b="1" dirty="0">
                <a:solidFill>
                  <a:srgbClr val="D71E48"/>
                </a:solidFill>
              </a:rPr>
              <a:t>Understand each other’s position  </a:t>
            </a:r>
          </a:p>
          <a:p>
            <a:pPr marL="2628900" lvl="5" indent="-342900">
              <a:spcBef>
                <a:spcPts val="1200"/>
              </a:spcBef>
              <a:spcAft>
                <a:spcPts val="1200"/>
              </a:spcAft>
              <a:buFont typeface="Wingdings" panose="05000000000000000000" pitchFamily="2" charset="2"/>
              <a:buChar char="Ø"/>
            </a:pPr>
            <a:r>
              <a:rPr lang="en-GB" sz="2000" b="1" dirty="0"/>
              <a:t>Make decisions about how to proceed</a:t>
            </a:r>
          </a:p>
          <a:p>
            <a:pPr marL="2628900" lvl="5" indent="-342900">
              <a:spcBef>
                <a:spcPts val="1200"/>
              </a:spcBef>
              <a:spcAft>
                <a:spcPts val="1200"/>
              </a:spcAft>
              <a:buFont typeface="Wingdings" panose="05000000000000000000" pitchFamily="2" charset="2"/>
              <a:buChar char="Ø"/>
            </a:pPr>
            <a:r>
              <a:rPr lang="en-GB" sz="2000" b="1" dirty="0">
                <a:solidFill>
                  <a:srgbClr val="D71E48"/>
                </a:solidFill>
              </a:rPr>
              <a:t>Try to settle the issues without proceedings</a:t>
            </a:r>
          </a:p>
          <a:p>
            <a:pPr marL="2628900" lvl="5" indent="-342900">
              <a:spcBef>
                <a:spcPts val="1200"/>
              </a:spcBef>
              <a:spcAft>
                <a:spcPts val="1200"/>
              </a:spcAft>
              <a:buFont typeface="Wingdings" panose="05000000000000000000" pitchFamily="2" charset="2"/>
              <a:buChar char="Ø"/>
            </a:pPr>
            <a:r>
              <a:rPr lang="en-GB" sz="2000" b="1" dirty="0"/>
              <a:t>Consider a form of NCDR to assist with settlement</a:t>
            </a:r>
          </a:p>
          <a:p>
            <a:pPr marL="2628900" lvl="5" indent="-342900">
              <a:spcBef>
                <a:spcPts val="1200"/>
              </a:spcBef>
              <a:spcAft>
                <a:spcPts val="1200"/>
              </a:spcAft>
              <a:buFont typeface="Wingdings" panose="05000000000000000000" pitchFamily="2" charset="2"/>
              <a:buChar char="Ø"/>
            </a:pPr>
            <a:r>
              <a:rPr lang="en-GB" sz="2000" b="1" dirty="0">
                <a:solidFill>
                  <a:srgbClr val="D71E48"/>
                </a:solidFill>
              </a:rPr>
              <a:t>Support the efficient management of the proceedings and</a:t>
            </a:r>
          </a:p>
          <a:p>
            <a:pPr marL="2628900" lvl="5" indent="-342900">
              <a:spcBef>
                <a:spcPts val="1200"/>
              </a:spcBef>
              <a:spcAft>
                <a:spcPts val="1200"/>
              </a:spcAft>
              <a:buFont typeface="Wingdings" panose="05000000000000000000" pitchFamily="2" charset="2"/>
              <a:buChar char="Ø"/>
            </a:pPr>
            <a:r>
              <a:rPr lang="en-GB" sz="2000" b="1" dirty="0"/>
              <a:t>Reduce the costs of resolving the dispute</a:t>
            </a:r>
          </a:p>
          <a:p>
            <a:pPr lvl="1">
              <a:spcBef>
                <a:spcPts val="1200"/>
              </a:spcBef>
              <a:spcAft>
                <a:spcPts val="1200"/>
              </a:spcAft>
            </a:pPr>
            <a:r>
              <a:rPr lang="en-GB" sz="2400" b="1" dirty="0"/>
              <a:t>This is done by way of a properly drafted Letter Before Claim</a:t>
            </a:r>
          </a:p>
        </p:txBody>
      </p:sp>
    </p:spTree>
    <p:extLst>
      <p:ext uri="{BB962C8B-B14F-4D97-AF65-F5344CB8AC3E}">
        <p14:creationId xmlns:p14="http://schemas.microsoft.com/office/powerpoint/2010/main" val="3504081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garment&#10;&#10;AI-generated content may be incorrect.">
            <a:extLst>
              <a:ext uri="{FF2B5EF4-FFF2-40B4-BE49-F238E27FC236}">
                <a16:creationId xmlns:a16="http://schemas.microsoft.com/office/drawing/2014/main" id="{A0B45980-B0BA-4A3D-7AF4-D63609586556}"/>
              </a:ext>
            </a:extLst>
          </p:cNvPr>
          <p:cNvPicPr>
            <a:picLocks noChangeAspect="1"/>
          </p:cNvPicPr>
          <p:nvPr/>
        </p:nvPicPr>
        <p:blipFill>
          <a:blip r:embed="rId2"/>
          <a:stretch>
            <a:fillRect/>
          </a:stretch>
        </p:blipFill>
        <p:spPr>
          <a:xfrm>
            <a:off x="6172200" y="359807"/>
            <a:ext cx="3838575" cy="4766468"/>
          </a:xfrm>
          <a:prstGeom prst="rect">
            <a:avLst/>
          </a:prstGeom>
          <a:effectLst>
            <a:softEdge rad="635000"/>
          </a:effectLst>
        </p:spPr>
      </p:pic>
      <p:sp>
        <p:nvSpPr>
          <p:cNvPr id="12" name="TextBox 11">
            <a:extLst>
              <a:ext uri="{FF2B5EF4-FFF2-40B4-BE49-F238E27FC236}">
                <a16:creationId xmlns:a16="http://schemas.microsoft.com/office/drawing/2014/main" id="{1AEDA555-6EBA-1CB1-D46C-A8C4A657B760}"/>
              </a:ext>
            </a:extLst>
          </p:cNvPr>
          <p:cNvSpPr txBox="1"/>
          <p:nvPr/>
        </p:nvSpPr>
        <p:spPr>
          <a:xfrm>
            <a:off x="666750" y="600075"/>
            <a:ext cx="5305425" cy="369332"/>
          </a:xfrm>
          <a:prstGeom prst="rect">
            <a:avLst/>
          </a:prstGeom>
          <a:noFill/>
        </p:spPr>
        <p:txBody>
          <a:bodyPr wrap="square" rtlCol="0">
            <a:spAutoFit/>
          </a:bodyPr>
          <a:lstStyle/>
          <a:p>
            <a:endParaRPr lang="en-GB" dirty="0">
              <a:solidFill>
                <a:srgbClr val="D71E48"/>
              </a:solidFill>
            </a:endParaRPr>
          </a:p>
        </p:txBody>
      </p:sp>
      <p:sp>
        <p:nvSpPr>
          <p:cNvPr id="14" name="TextBox 13">
            <a:extLst>
              <a:ext uri="{FF2B5EF4-FFF2-40B4-BE49-F238E27FC236}">
                <a16:creationId xmlns:a16="http://schemas.microsoft.com/office/drawing/2014/main" id="{48240181-E8AA-DBE8-CF4C-F59ABC64E91E}"/>
              </a:ext>
            </a:extLst>
          </p:cNvPr>
          <p:cNvSpPr txBox="1"/>
          <p:nvPr/>
        </p:nvSpPr>
        <p:spPr>
          <a:xfrm>
            <a:off x="552450" y="784741"/>
            <a:ext cx="5162550" cy="2800767"/>
          </a:xfrm>
          <a:prstGeom prst="rect">
            <a:avLst/>
          </a:prstGeom>
          <a:noFill/>
        </p:spPr>
        <p:txBody>
          <a:bodyPr wrap="square" rtlCol="0">
            <a:spAutoFit/>
          </a:bodyPr>
          <a:lstStyle/>
          <a:p>
            <a:r>
              <a:rPr lang="en-GB" sz="4400" dirty="0">
                <a:solidFill>
                  <a:srgbClr val="D71E48"/>
                </a:solidFill>
              </a:rPr>
              <a:t>And finally – if you need some help with a TOLATA</a:t>
            </a:r>
          </a:p>
          <a:p>
            <a:r>
              <a:rPr lang="en-GB" sz="4400" dirty="0">
                <a:solidFill>
                  <a:srgbClr val="D71E48"/>
                </a:solidFill>
              </a:rPr>
              <a:t>Case…………………</a:t>
            </a:r>
          </a:p>
        </p:txBody>
      </p:sp>
    </p:spTree>
    <p:extLst>
      <p:ext uri="{BB962C8B-B14F-4D97-AF65-F5344CB8AC3E}">
        <p14:creationId xmlns:p14="http://schemas.microsoft.com/office/powerpoint/2010/main" val="108519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82F4D94-39A9-B473-3B58-A5ADD889450B}"/>
              </a:ext>
            </a:extLst>
          </p:cNvPr>
          <p:cNvSpPr txBox="1">
            <a:spLocks/>
          </p:cNvSpPr>
          <p:nvPr/>
        </p:nvSpPr>
        <p:spPr>
          <a:xfrm>
            <a:off x="575364" y="3271259"/>
            <a:ext cx="4988674" cy="1619918"/>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2700" dirty="0">
              <a:solidFill>
                <a:schemeClr val="bg1"/>
              </a:solidFill>
            </a:endParaRPr>
          </a:p>
        </p:txBody>
      </p:sp>
      <p:sp>
        <p:nvSpPr>
          <p:cNvPr id="3" name="Subtitle 2">
            <a:extLst>
              <a:ext uri="{FF2B5EF4-FFF2-40B4-BE49-F238E27FC236}">
                <a16:creationId xmlns:a16="http://schemas.microsoft.com/office/drawing/2014/main" id="{5F0F4B4B-6A25-3C89-07CE-E68AAFD0B2F0}"/>
              </a:ext>
            </a:extLst>
          </p:cNvPr>
          <p:cNvSpPr txBox="1">
            <a:spLocks/>
          </p:cNvSpPr>
          <p:nvPr/>
        </p:nvSpPr>
        <p:spPr>
          <a:xfrm>
            <a:off x="575364" y="6316074"/>
            <a:ext cx="4445210" cy="213812"/>
          </a:xfrm>
          <a:prstGeom prst="rect">
            <a:avLst/>
          </a:prstGeom>
        </p:spPr>
        <p:txBody>
          <a:bodyPr lIns="0" tIns="0" rIns="0" bIns="0"/>
          <a:lst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a:solidFill>
                  <a:schemeClr val="bg1"/>
                </a:solidFill>
              </a:rPr>
              <a:t>Elissa Da Costa-Waldman</a:t>
            </a:r>
          </a:p>
        </p:txBody>
      </p:sp>
      <p:pic>
        <p:nvPicPr>
          <p:cNvPr id="5" name="Picture 4">
            <a:extLst>
              <a:ext uri="{FF2B5EF4-FFF2-40B4-BE49-F238E27FC236}">
                <a16:creationId xmlns:a16="http://schemas.microsoft.com/office/drawing/2014/main" id="{1ADE06C2-0BF0-5B8B-9FD7-3FE3B3D87EDC}"/>
              </a:ext>
            </a:extLst>
          </p:cNvPr>
          <p:cNvPicPr>
            <a:picLocks noChangeAspect="1"/>
          </p:cNvPicPr>
          <p:nvPr/>
        </p:nvPicPr>
        <p:blipFill>
          <a:blip r:embed="rId2"/>
          <a:stretch>
            <a:fillRect/>
          </a:stretch>
        </p:blipFill>
        <p:spPr>
          <a:xfrm>
            <a:off x="238125" y="2905479"/>
            <a:ext cx="4600575" cy="1353429"/>
          </a:xfrm>
          <a:prstGeom prst="rect">
            <a:avLst/>
          </a:prstGeom>
        </p:spPr>
      </p:pic>
    </p:spTree>
    <p:extLst>
      <p:ext uri="{BB962C8B-B14F-4D97-AF65-F5344CB8AC3E}">
        <p14:creationId xmlns:p14="http://schemas.microsoft.com/office/powerpoint/2010/main" val="355209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5A7FFD-9171-4996-9BF9-3C66CFE56379}"/>
              </a:ext>
            </a:extLst>
          </p:cNvPr>
          <p:cNvPicPr>
            <a:picLocks noChangeAspect="1"/>
          </p:cNvPicPr>
          <p:nvPr/>
        </p:nvPicPr>
        <p:blipFill>
          <a:blip r:embed="rId2"/>
          <a:stretch>
            <a:fillRect/>
          </a:stretch>
        </p:blipFill>
        <p:spPr>
          <a:xfrm>
            <a:off x="661987" y="510381"/>
            <a:ext cx="3348038" cy="4468393"/>
          </a:xfrm>
          <a:prstGeom prst="rect">
            <a:avLst/>
          </a:prstGeom>
        </p:spPr>
      </p:pic>
      <p:sp>
        <p:nvSpPr>
          <p:cNvPr id="3" name="TextBox 2">
            <a:extLst>
              <a:ext uri="{FF2B5EF4-FFF2-40B4-BE49-F238E27FC236}">
                <a16:creationId xmlns:a16="http://schemas.microsoft.com/office/drawing/2014/main" id="{53661E53-7094-1467-11F6-DD2E4EA041DC}"/>
              </a:ext>
            </a:extLst>
          </p:cNvPr>
          <p:cNvSpPr txBox="1"/>
          <p:nvPr/>
        </p:nvSpPr>
        <p:spPr>
          <a:xfrm>
            <a:off x="4610100" y="257175"/>
            <a:ext cx="6157913" cy="5262979"/>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GB" sz="3200" dirty="0"/>
              <a:t>Get to know the CPR</a:t>
            </a:r>
          </a:p>
          <a:p>
            <a:pPr marL="285750" indent="-285750">
              <a:spcBef>
                <a:spcPts val="1200"/>
              </a:spcBef>
              <a:spcAft>
                <a:spcPts val="1200"/>
              </a:spcAft>
              <a:buFont typeface="Arial" panose="020B0604020202020204" pitchFamily="34" charset="0"/>
              <a:buChar char="•"/>
            </a:pPr>
            <a:r>
              <a:rPr lang="en-GB" sz="3200" dirty="0"/>
              <a:t>Or find someone who does!</a:t>
            </a:r>
          </a:p>
          <a:p>
            <a:pPr marL="285750" indent="-285750">
              <a:spcBef>
                <a:spcPts val="1200"/>
              </a:spcBef>
              <a:spcAft>
                <a:spcPts val="1200"/>
              </a:spcAft>
              <a:buFont typeface="Arial" panose="020B0604020202020204" pitchFamily="34" charset="0"/>
              <a:buChar char="•"/>
            </a:pPr>
            <a:r>
              <a:rPr lang="en-GB" sz="3200" dirty="0"/>
              <a:t>Rules are not difficult when you know them</a:t>
            </a:r>
          </a:p>
          <a:p>
            <a:pPr marL="285750" indent="-285750">
              <a:spcBef>
                <a:spcPts val="1200"/>
              </a:spcBef>
              <a:spcAft>
                <a:spcPts val="1200"/>
              </a:spcAft>
              <a:buFont typeface="Arial" panose="020B0604020202020204" pitchFamily="34" charset="0"/>
              <a:buChar char="•"/>
            </a:pPr>
            <a:r>
              <a:rPr lang="en-GB" sz="3200" dirty="0"/>
              <a:t>Quite familiar since FPR based on CPR</a:t>
            </a:r>
          </a:p>
          <a:p>
            <a:pPr marL="285750" indent="-285750">
              <a:spcBef>
                <a:spcPts val="1200"/>
              </a:spcBef>
              <a:spcAft>
                <a:spcPts val="1200"/>
              </a:spcAft>
              <a:buFont typeface="Arial" panose="020B0604020202020204" pitchFamily="34" charset="0"/>
              <a:buChar char="•"/>
            </a:pPr>
            <a:r>
              <a:rPr lang="en-GB" sz="3200" dirty="0"/>
              <a:t>Less likely to be caught out if you’re aware of the procedure</a:t>
            </a:r>
          </a:p>
        </p:txBody>
      </p:sp>
    </p:spTree>
    <p:extLst>
      <p:ext uri="{BB962C8B-B14F-4D97-AF65-F5344CB8AC3E}">
        <p14:creationId xmlns:p14="http://schemas.microsoft.com/office/powerpoint/2010/main" val="192620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C19AAA-6AA6-6A0A-E482-287038051988}"/>
              </a:ext>
            </a:extLst>
          </p:cNvPr>
          <p:cNvSpPr txBox="1"/>
          <p:nvPr/>
        </p:nvSpPr>
        <p:spPr>
          <a:xfrm>
            <a:off x="438149" y="390524"/>
            <a:ext cx="10829926" cy="5095369"/>
          </a:xfrm>
          <a:prstGeom prst="rect">
            <a:avLst/>
          </a:prstGeom>
          <a:noFill/>
        </p:spPr>
        <p:txBody>
          <a:bodyPr wrap="square">
            <a:spAutoFit/>
          </a:bodyPr>
          <a:lstStyle/>
          <a:p>
            <a:pPr>
              <a:lnSpc>
                <a:spcPct val="107000"/>
              </a:lnSpc>
              <a:spcAft>
                <a:spcPts val="800"/>
              </a:spcAft>
            </a:pPr>
            <a:r>
              <a:rPr lang="en-GB" kern="100" dirty="0">
                <a:effectLst/>
                <a:latin typeface="Arial" panose="020B0604020202020204" pitchFamily="34" charset="0"/>
                <a:ea typeface="Aptos" panose="020B0004020202020204" pitchFamily="34" charset="0"/>
                <a:cs typeface="Arial" panose="020B0604020202020204" pitchFamily="34" charset="0"/>
              </a:rPr>
              <a:t>It is not surprising that some family lawyers find TOLATA claims daunting – this is what a LJ of appeal has said of such claims in Stack v Dowden before it reached the House of Lords-</a:t>
            </a:r>
          </a:p>
          <a:p>
            <a:pPr>
              <a:lnSpc>
                <a:spcPct val="107000"/>
              </a:lnSpc>
              <a:spcAft>
                <a:spcPts val="800"/>
              </a:spcAft>
            </a:pPr>
            <a:endParaRPr lang="en-GB" kern="100" dirty="0">
              <a:latin typeface="Arial" panose="020B0604020202020204" pitchFamily="34" charset="0"/>
              <a:ea typeface="Aptos" panose="020B0004020202020204" pitchFamily="34" charset="0"/>
              <a:cs typeface="Arial" panose="020B0604020202020204" pitchFamily="34" charset="0"/>
            </a:endParaRPr>
          </a:p>
          <a:p>
            <a:pPr marL="342900" lvl="0" indent="-342900" algn="just">
              <a:spcBef>
                <a:spcPts val="1200"/>
              </a:spcBef>
              <a:spcAft>
                <a:spcPts val="1200"/>
              </a:spcAft>
              <a:buFont typeface="+mj-lt"/>
              <a:buAutoNum type="arabicPeriod" startAt="75"/>
              <a:tabLst>
                <a:tab pos="228600" algn="l"/>
              </a:tabLst>
            </a:pPr>
            <a:r>
              <a:rPr lang="en-GB" sz="1800" b="1" dirty="0">
                <a:solidFill>
                  <a:srgbClr val="FF0000"/>
                </a:solidFill>
                <a:effectLst/>
                <a:latin typeface="Helvetica Light"/>
                <a:ea typeface="Times New Roman" panose="02020603050405020304" pitchFamily="18" charset="0"/>
              </a:rPr>
              <a:t>To the detached observer, the result may seem like a witch’s brew, into which various esoteric ingredients have been stirred over the years, and in which different ideas bubble to the surface at different times. They include implied trust, constructive trust, resulting trust, presumption of advancement, proprietary estoppel, unjust enrichment, and so on. These ideas are likely to mean nothing to laymen, and often little more to the lawyers who use them.</a:t>
            </a:r>
          </a:p>
          <a:p>
            <a:pPr lvl="2" algn="r"/>
            <a:endParaRPr lang="en-GB" b="1" i="0" dirty="0">
              <a:solidFill>
                <a:srgbClr val="FF0000"/>
              </a:solidFill>
              <a:effectLst/>
              <a:latin typeface="Helvetica Light"/>
            </a:endParaRPr>
          </a:p>
          <a:p>
            <a:pPr lvl="2" algn="r"/>
            <a:r>
              <a:rPr lang="en-GB" b="1" i="0" dirty="0">
                <a:solidFill>
                  <a:srgbClr val="FF0000"/>
                </a:solidFill>
                <a:effectLst/>
                <a:latin typeface="Helvetica Light"/>
              </a:rPr>
              <a:t>Stack v Dowden (CA) [2006] 1 FLR 254 para 75</a:t>
            </a:r>
          </a:p>
          <a:p>
            <a:pPr algn="r"/>
            <a:r>
              <a:rPr lang="en-GB" b="1" i="0" dirty="0">
                <a:solidFill>
                  <a:srgbClr val="FF0000"/>
                </a:solidFill>
                <a:effectLst/>
                <a:latin typeface="Helvetica Light"/>
              </a:rPr>
              <a:t>per Lord Justice Carnwath (as he then was)</a:t>
            </a:r>
          </a:p>
          <a:p>
            <a:pPr algn="r"/>
            <a:endParaRPr lang="en-GB" b="1" dirty="0">
              <a:solidFill>
                <a:srgbClr val="FF0000"/>
              </a:solidFill>
              <a:latin typeface="Helvetica Light"/>
            </a:endParaRPr>
          </a:p>
          <a:p>
            <a:pPr marL="285750" indent="-285750" algn="ctr">
              <a:buFont typeface="Arial" panose="020B0604020202020204" pitchFamily="34" charset="0"/>
              <a:buChar char="•"/>
            </a:pPr>
            <a:r>
              <a:rPr lang="en-GB" b="1" i="0" dirty="0">
                <a:effectLst/>
                <a:latin typeface="Helvetica Light"/>
              </a:rPr>
              <a:t>Procedurally we don’t like TOLATA because we’re unfamiliar with the Rules</a:t>
            </a:r>
          </a:p>
          <a:p>
            <a:pPr marL="285750" indent="-285750" algn="ctr">
              <a:buFont typeface="Arial" panose="020B0604020202020204" pitchFamily="34" charset="0"/>
              <a:buChar char="•"/>
            </a:pPr>
            <a:r>
              <a:rPr lang="en-GB" b="1" dirty="0">
                <a:latin typeface="Helvetica Light"/>
              </a:rPr>
              <a:t>Case law is a Witch’s Brew and therefore confusing – what do we tell clients?</a:t>
            </a:r>
          </a:p>
          <a:p>
            <a:pPr marL="285750" indent="-285750" algn="ctr">
              <a:buFont typeface="Arial" panose="020B0604020202020204" pitchFamily="34" charset="0"/>
              <a:buChar char="•"/>
            </a:pPr>
            <a:r>
              <a:rPr lang="en-GB" b="1" dirty="0">
                <a:latin typeface="Helvetica Light"/>
              </a:rPr>
              <a:t>And the clients think they have rights and entitlements as if it were a matrimonial case!</a:t>
            </a:r>
          </a:p>
          <a:p>
            <a:pPr marL="285750" indent="-285750" algn="ctr">
              <a:buFont typeface="Arial" panose="020B0604020202020204" pitchFamily="34" charset="0"/>
              <a:buChar char="•"/>
            </a:pPr>
            <a:endParaRPr lang="en-GB" b="1" i="0" dirty="0">
              <a:solidFill>
                <a:srgbClr val="FF0000"/>
              </a:solidFill>
              <a:effectLst/>
              <a:latin typeface="Helvetica Light"/>
            </a:endParaRPr>
          </a:p>
        </p:txBody>
      </p:sp>
    </p:spTree>
    <p:extLst>
      <p:ext uri="{BB962C8B-B14F-4D97-AF65-F5344CB8AC3E}">
        <p14:creationId xmlns:p14="http://schemas.microsoft.com/office/powerpoint/2010/main" val="203725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03B046-B42C-6DEC-D54E-19CE4CD92054}"/>
              </a:ext>
            </a:extLst>
          </p:cNvPr>
          <p:cNvSpPr txBox="1"/>
          <p:nvPr/>
        </p:nvSpPr>
        <p:spPr>
          <a:xfrm>
            <a:off x="571500" y="542925"/>
            <a:ext cx="10572750" cy="4713726"/>
          </a:xfrm>
          <a:prstGeom prst="rect">
            <a:avLst/>
          </a:prstGeom>
          <a:noFill/>
        </p:spPr>
        <p:txBody>
          <a:bodyPr wrap="square">
            <a:spAutoFit/>
          </a:bodyPr>
          <a:lstStyle/>
          <a:p>
            <a:pPr>
              <a:lnSpc>
                <a:spcPct val="107000"/>
              </a:lnSpc>
              <a:spcAft>
                <a:spcPts val="800"/>
              </a:spcAft>
            </a:pPr>
            <a:endParaRPr lang="en-GB" kern="100" dirty="0">
              <a:effectLst/>
              <a:latin typeface="Arial" panose="020B0604020202020204" pitchFamily="34" charset="0"/>
              <a:ea typeface="Aptos" panose="020B0004020202020204" pitchFamily="34" charset="0"/>
              <a:cs typeface="Arial" panose="020B0604020202020204" pitchFamily="34" charset="0"/>
            </a:endParaRPr>
          </a:p>
          <a:p>
            <a:pPr algn="ctr">
              <a:lnSpc>
                <a:spcPct val="107000"/>
              </a:lnSpc>
              <a:spcAft>
                <a:spcPts val="800"/>
              </a:spcAft>
            </a:pPr>
            <a:r>
              <a:rPr lang="en-GB" sz="2000" kern="100" dirty="0">
                <a:solidFill>
                  <a:srgbClr val="D71E48"/>
                </a:solidFill>
                <a:effectLst/>
                <a:latin typeface="Arial" panose="020B0604020202020204" pitchFamily="34" charset="0"/>
                <a:ea typeface="Aptos" panose="020B0004020202020204" pitchFamily="34" charset="0"/>
                <a:cs typeface="Arial" panose="020B0604020202020204" pitchFamily="34" charset="0"/>
              </a:rPr>
              <a:t>Managing Client Expectations</a:t>
            </a:r>
          </a:p>
          <a:p>
            <a:pPr marL="342900" indent="-342900">
              <a:lnSpc>
                <a:spcPct val="107000"/>
              </a:lnSpc>
              <a:spcAft>
                <a:spcPts val="800"/>
              </a:spcAft>
              <a:buFont typeface="Arial" panose="020B0604020202020204" pitchFamily="34" charset="0"/>
              <a:buChar char="•"/>
            </a:pPr>
            <a:r>
              <a:rPr lang="en-GB" kern="100" dirty="0">
                <a:solidFill>
                  <a:srgbClr val="D71E48"/>
                </a:solidFill>
                <a:latin typeface="Arial" panose="020B0604020202020204" pitchFamily="34" charset="0"/>
                <a:ea typeface="Aptos" panose="020B0004020202020204" pitchFamily="34" charset="0"/>
                <a:cs typeface="Arial" panose="020B0604020202020204" pitchFamily="34" charset="0"/>
              </a:rPr>
              <a:t>I have rights – I’m  a common law wife</a:t>
            </a:r>
          </a:p>
          <a:p>
            <a:pPr marL="342900" indent="-342900">
              <a:lnSpc>
                <a:spcPct val="107000"/>
              </a:lnSpc>
              <a:spcAft>
                <a:spcPts val="800"/>
              </a:spcAft>
              <a:buFont typeface="Arial" panose="020B0604020202020204" pitchFamily="34" charset="0"/>
              <a:buChar char="•"/>
            </a:pPr>
            <a:r>
              <a:rPr lang="en-GB" kern="100" dirty="0">
                <a:solidFill>
                  <a:srgbClr val="D71E48"/>
                </a:solidFill>
                <a:effectLst/>
                <a:latin typeface="Arial" panose="020B0604020202020204" pitchFamily="34" charset="0"/>
                <a:ea typeface="Aptos" panose="020B0004020202020204" pitchFamily="34" charset="0"/>
                <a:cs typeface="Arial" panose="020B0604020202020204" pitchFamily="34" charset="0"/>
              </a:rPr>
              <a:t>We cohabited for more than 2 years (length of cohabitation relevant in Inheritance Act Claim)</a:t>
            </a:r>
          </a:p>
          <a:p>
            <a:pPr algn="ctr">
              <a:lnSpc>
                <a:spcPct val="107000"/>
              </a:lnSpc>
              <a:spcAft>
                <a:spcPts val="800"/>
              </a:spcAft>
            </a:pPr>
            <a:r>
              <a:rPr lang="en-GB" sz="2000" kern="100" dirty="0">
                <a:effectLst/>
                <a:latin typeface="Arial" panose="020B0604020202020204" pitchFamily="34" charset="0"/>
                <a:ea typeface="Aptos" panose="020B0004020202020204" pitchFamily="34" charset="0"/>
                <a:cs typeface="Arial" panose="020B0604020202020204" pitchFamily="34" charset="0"/>
              </a:rPr>
              <a:t>Clients will need to understand that if there is a </a:t>
            </a:r>
            <a:r>
              <a:rPr lang="en-GB" sz="2000" b="1" kern="100" dirty="0">
                <a:effectLst/>
                <a:latin typeface="Arial" panose="020B0604020202020204" pitchFamily="34" charset="0"/>
                <a:ea typeface="Aptos" panose="020B0004020202020204" pitchFamily="34" charset="0"/>
                <a:cs typeface="Arial" panose="020B0604020202020204" pitchFamily="34" charset="0"/>
              </a:rPr>
              <a:t>TR1</a:t>
            </a:r>
            <a:r>
              <a:rPr lang="en-GB" sz="2000" kern="100" dirty="0">
                <a:effectLst/>
                <a:latin typeface="Arial" panose="020B0604020202020204" pitchFamily="34" charset="0"/>
                <a:ea typeface="Aptos" panose="020B0004020202020204" pitchFamily="34" charset="0"/>
                <a:cs typeface="Arial" panose="020B0604020202020204" pitchFamily="34" charset="0"/>
              </a:rPr>
              <a:t> setting out the parties’ beneficial interests, that </a:t>
            </a:r>
            <a:r>
              <a:rPr lang="en-GB" sz="2000" kern="100" dirty="0">
                <a:latin typeface="Arial" panose="020B0604020202020204" pitchFamily="34" charset="0"/>
                <a:ea typeface="Aptos" panose="020B0004020202020204" pitchFamily="34" charset="0"/>
                <a:cs typeface="Arial" panose="020B0604020202020204" pitchFamily="34" charset="0"/>
              </a:rPr>
              <a:t>is a </a:t>
            </a:r>
            <a:r>
              <a:rPr lang="en-GB" sz="2000" b="1" kern="100" dirty="0">
                <a:effectLst/>
                <a:latin typeface="Arial" panose="020B0604020202020204" pitchFamily="34" charset="0"/>
                <a:ea typeface="Aptos" panose="020B0004020202020204" pitchFamily="34" charset="0"/>
                <a:cs typeface="Arial" panose="020B0604020202020204" pitchFamily="34" charset="0"/>
              </a:rPr>
              <a:t>conclusive document of title </a:t>
            </a:r>
            <a:r>
              <a:rPr lang="en-GB" sz="2000" kern="100" dirty="0">
                <a:latin typeface="Arial" panose="020B0604020202020204" pitchFamily="34" charset="0"/>
                <a:ea typeface="Aptos" panose="020B0004020202020204" pitchFamily="34" charset="0"/>
                <a:cs typeface="Arial" panose="020B0604020202020204" pitchFamily="34" charset="0"/>
              </a:rPr>
              <a:t>and nothing else matters</a:t>
            </a:r>
            <a:endParaRPr lang="en-GB" sz="2000" b="1" kern="100" dirty="0">
              <a:latin typeface="Arial" panose="020B0604020202020204" pitchFamily="34" charset="0"/>
              <a:ea typeface="Aptos" panose="020B0004020202020204" pitchFamily="34" charset="0"/>
              <a:cs typeface="Arial" panose="020B0604020202020204" pitchFamily="34" charset="0"/>
            </a:endParaRPr>
          </a:p>
          <a:p>
            <a:pPr marL="800100" lvl="1" indent="-342900" algn="just">
              <a:lnSpc>
                <a:spcPct val="107000"/>
              </a:lnSpc>
              <a:spcAft>
                <a:spcPts val="800"/>
              </a:spcAft>
              <a:buFont typeface="Arial" panose="020B0604020202020204" pitchFamily="34" charset="0"/>
              <a:buChar char="•"/>
            </a:pPr>
            <a:r>
              <a:rPr lang="en-GB" sz="2000" dirty="0">
                <a:solidFill>
                  <a:srgbClr val="D71E48"/>
                </a:solidFill>
                <a:latin typeface="Helvetica Light"/>
              </a:rPr>
              <a:t>Financial contributions irrelevant – TR1 is conclusive unless fraud or mistake</a:t>
            </a:r>
          </a:p>
          <a:p>
            <a:pPr marL="914377" lvl="1" indent="-457189" algn="l">
              <a:spcBef>
                <a:spcPts val="600"/>
              </a:spcBef>
              <a:spcAft>
                <a:spcPts val="600"/>
              </a:spcAft>
              <a:buFont typeface="Arial" panose="020B0604020202020204" pitchFamily="34" charset="0"/>
              <a:buChar char="•"/>
            </a:pPr>
            <a:r>
              <a:rPr lang="en-GB" sz="2000" dirty="0">
                <a:solidFill>
                  <a:srgbClr val="D71E48"/>
                </a:solidFill>
                <a:latin typeface="Helvetica Light"/>
              </a:rPr>
              <a:t>“Welfare” contribution – irrelevant unless out of the ordinary and detrimental</a:t>
            </a:r>
          </a:p>
          <a:p>
            <a:pPr marL="914377" lvl="1" indent="-457189" algn="l">
              <a:spcBef>
                <a:spcPts val="600"/>
              </a:spcBef>
              <a:spcAft>
                <a:spcPts val="600"/>
              </a:spcAft>
              <a:buFont typeface="Arial" panose="020B0604020202020204" pitchFamily="34" charset="0"/>
              <a:buChar char="•"/>
            </a:pPr>
            <a:r>
              <a:rPr lang="en-GB" sz="2000" dirty="0">
                <a:solidFill>
                  <a:srgbClr val="D71E48"/>
                </a:solidFill>
                <a:latin typeface="Helvetica Light"/>
              </a:rPr>
              <a:t>Existence of Children of relationship irrelevant (subject to the provisions of Section 15 TOLATA  and Schedule 1 of the Children Act 1989) and only a factor for TOLATA judge in deciding whether to postpone a sale (see TOLATA s15) if minor lives in disputed property – likely sale postponement no more than 12 months </a:t>
            </a:r>
            <a:endParaRPr lang="en-GB" sz="2000" kern="100" dirty="0">
              <a:solidFill>
                <a:srgbClr val="D71E48"/>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29110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B7FBC3-10EF-E279-2A29-BA04B232C56D}"/>
              </a:ext>
            </a:extLst>
          </p:cNvPr>
          <p:cNvSpPr txBox="1"/>
          <p:nvPr/>
        </p:nvSpPr>
        <p:spPr>
          <a:xfrm>
            <a:off x="952499" y="285750"/>
            <a:ext cx="10086975" cy="5016758"/>
          </a:xfrm>
          <a:prstGeom prst="rect">
            <a:avLst/>
          </a:prstGeom>
          <a:noFill/>
        </p:spPr>
        <p:txBody>
          <a:bodyPr wrap="square">
            <a:spAutoFit/>
          </a:bodyPr>
          <a:lstStyle/>
          <a:p>
            <a:r>
              <a:rPr lang="en-GB" sz="2000" b="1" dirty="0">
                <a:latin typeface="Helvetica Light"/>
              </a:rPr>
              <a:t>First Client Interview – obtain as much information as possible-</a:t>
            </a:r>
          </a:p>
          <a:p>
            <a:endParaRPr lang="en-GB" sz="2000" b="1" dirty="0">
              <a:latin typeface="Helvetica Light"/>
            </a:endParaRPr>
          </a:p>
          <a:p>
            <a:pPr marL="1257300" lvl="2" indent="-342900">
              <a:buFont typeface="Arial" panose="020B0604020202020204" pitchFamily="34" charset="0"/>
              <a:buChar char="•"/>
            </a:pPr>
            <a:r>
              <a:rPr lang="en-GB" sz="2000" b="1" dirty="0">
                <a:latin typeface="Helvetica Light"/>
              </a:rPr>
              <a:t>Chronology of cohabs relationship (many examples of the con man on the singles cruise looking for a rich widow!)</a:t>
            </a:r>
          </a:p>
          <a:p>
            <a:pPr marL="1257300" lvl="2" indent="-342900">
              <a:buFont typeface="Arial" panose="020B0604020202020204" pitchFamily="34" charset="0"/>
              <a:buChar char="•"/>
            </a:pPr>
            <a:r>
              <a:rPr lang="en-GB" sz="2000" b="1" dirty="0">
                <a:latin typeface="Helvetica Light"/>
              </a:rPr>
              <a:t>May not even be cohabs – parents and adult children in Right to Buy Cases</a:t>
            </a:r>
          </a:p>
          <a:p>
            <a:pPr marL="1257300" lvl="2" indent="-342900">
              <a:buFont typeface="Arial" panose="020B0604020202020204" pitchFamily="34" charset="0"/>
              <a:buChar char="•"/>
            </a:pPr>
            <a:r>
              <a:rPr lang="en-GB" sz="2000" b="1" dirty="0">
                <a:latin typeface="Helvetica Light"/>
              </a:rPr>
              <a:t>Chronology of detail of purchase of disputed property</a:t>
            </a:r>
          </a:p>
          <a:p>
            <a:pPr marL="1257300" lvl="2" indent="-342900">
              <a:buFont typeface="Arial" panose="020B0604020202020204" pitchFamily="34" charset="0"/>
              <a:buChar char="•"/>
            </a:pPr>
            <a:r>
              <a:rPr lang="en-GB" sz="2000" b="1" dirty="0">
                <a:latin typeface="Helvetica Light"/>
              </a:rPr>
              <a:t>Is there a mortgage</a:t>
            </a:r>
          </a:p>
          <a:p>
            <a:pPr marL="1257300" lvl="2" indent="-342900">
              <a:buFont typeface="Arial" panose="020B0604020202020204" pitchFamily="34" charset="0"/>
              <a:buChar char="•"/>
            </a:pPr>
            <a:r>
              <a:rPr lang="en-GB" sz="2000" b="1" dirty="0">
                <a:latin typeface="Helvetica Light"/>
              </a:rPr>
              <a:t>Did parties have a joint bank account?</a:t>
            </a:r>
          </a:p>
          <a:p>
            <a:pPr marL="1714500" lvl="3" indent="-342900">
              <a:buFont typeface="Arial" panose="020B0604020202020204" pitchFamily="34" charset="0"/>
              <a:buChar char="•"/>
            </a:pPr>
            <a:r>
              <a:rPr lang="en-GB" sz="2000" b="1" dirty="0">
                <a:latin typeface="Helvetica Light"/>
              </a:rPr>
              <a:t>Why</a:t>
            </a:r>
          </a:p>
          <a:p>
            <a:pPr marL="1714500" lvl="3" indent="-342900">
              <a:buFont typeface="Arial" panose="020B0604020202020204" pitchFamily="34" charset="0"/>
              <a:buChar char="•"/>
            </a:pPr>
            <a:r>
              <a:rPr lang="en-GB" sz="2000" b="1" dirty="0">
                <a:latin typeface="Helvetica Light"/>
              </a:rPr>
              <a:t>What purpose</a:t>
            </a:r>
          </a:p>
          <a:p>
            <a:pPr marL="1714500" lvl="3" indent="-342900">
              <a:buFont typeface="Arial" panose="020B0604020202020204" pitchFamily="34" charset="0"/>
              <a:buChar char="•"/>
            </a:pPr>
            <a:r>
              <a:rPr lang="en-GB" sz="2000" b="1" dirty="0">
                <a:latin typeface="Helvetica Light"/>
              </a:rPr>
              <a:t>Contributions to that?</a:t>
            </a:r>
          </a:p>
          <a:p>
            <a:pPr marL="1257300" lvl="2" indent="-342900">
              <a:buFont typeface="Arial" panose="020B0604020202020204" pitchFamily="34" charset="0"/>
              <a:buChar char="•"/>
            </a:pPr>
            <a:r>
              <a:rPr lang="en-GB" sz="2000" b="1" dirty="0">
                <a:latin typeface="Helvetica Light"/>
              </a:rPr>
              <a:t>Were parties engaged?</a:t>
            </a:r>
          </a:p>
          <a:p>
            <a:pPr marL="1257300" lvl="2" indent="-342900">
              <a:buFont typeface="Arial" panose="020B0604020202020204" pitchFamily="34" charset="0"/>
              <a:buChar char="•"/>
            </a:pPr>
            <a:endParaRPr lang="en-GB" sz="2000" b="1" dirty="0">
              <a:latin typeface="Helvetica Ligh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Helvetica Light"/>
                <a:ea typeface="+mn-ea"/>
                <a:cs typeface="+mn-cs"/>
              </a:rPr>
              <a:t>What to do next if you think your client has a potentially meritorious claim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0000"/>
                </a:solidFill>
                <a:effectLst/>
                <a:uLnTx/>
                <a:uFillTx/>
                <a:latin typeface="Helvetica Light"/>
                <a:ea typeface="+mn-ea"/>
                <a:cs typeface="+mn-cs"/>
              </a:rPr>
              <a:t>EVIDENCE EVIDENCE EVIDENCE EVIDENCE!</a:t>
            </a:r>
          </a:p>
          <a:p>
            <a:pPr lvl="0" algn="ctr">
              <a:defRPr/>
            </a:pPr>
            <a:r>
              <a:rPr kumimoji="0" lang="en-GB" sz="2000" b="1" i="0" u="none" strike="noStrike" kern="1200" cap="none" spc="0" normalizeH="0" baseline="0" noProof="0" dirty="0">
                <a:ln>
                  <a:noFill/>
                </a:ln>
                <a:solidFill>
                  <a:srgbClr val="FF0000"/>
                </a:solidFill>
                <a:effectLst/>
                <a:uLnTx/>
                <a:uFillTx/>
                <a:latin typeface="Helvetica Light"/>
                <a:ea typeface="+mn-ea"/>
                <a:cs typeface="+mn-cs"/>
              </a:rPr>
              <a:t>Don’t waste time - obtain a copy of relevant documents ASAP</a:t>
            </a:r>
            <a:endParaRPr lang="en-GB" sz="2000" b="1" dirty="0">
              <a:solidFill>
                <a:srgbClr val="7030A0"/>
              </a:solidFill>
              <a:latin typeface="Helvetica Light"/>
            </a:endParaRPr>
          </a:p>
        </p:txBody>
      </p:sp>
    </p:spTree>
    <p:extLst>
      <p:ext uri="{BB962C8B-B14F-4D97-AF65-F5344CB8AC3E}">
        <p14:creationId xmlns:p14="http://schemas.microsoft.com/office/powerpoint/2010/main" val="2787412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586F60-471D-7E1E-D584-5B6A441F7246}"/>
              </a:ext>
            </a:extLst>
          </p:cNvPr>
          <p:cNvSpPr txBox="1"/>
          <p:nvPr/>
        </p:nvSpPr>
        <p:spPr>
          <a:xfrm>
            <a:off x="304800" y="561975"/>
            <a:ext cx="10858500" cy="4154984"/>
          </a:xfrm>
          <a:prstGeom prst="rect">
            <a:avLst/>
          </a:prstGeom>
          <a:noFill/>
        </p:spPr>
        <p:txBody>
          <a:bodyPr wrap="square" rtlCol="0">
            <a:spAutoFit/>
          </a:bodyPr>
          <a:lstStyle/>
          <a:p>
            <a:pPr algn="ctr"/>
            <a:r>
              <a:rPr lang="en-GB" dirty="0">
                <a:solidFill>
                  <a:srgbClr val="D71E48"/>
                </a:solidFill>
              </a:rPr>
              <a:t>What sort of case am I dealing with?</a:t>
            </a:r>
          </a:p>
          <a:p>
            <a:pPr algn="ctr"/>
            <a:endParaRPr lang="en-GB" dirty="0">
              <a:solidFill>
                <a:srgbClr val="D71E48"/>
              </a:solidFill>
            </a:endParaRPr>
          </a:p>
          <a:p>
            <a:pPr algn="ctr"/>
            <a:r>
              <a:rPr lang="en-GB" sz="3200" b="1" dirty="0">
                <a:solidFill>
                  <a:srgbClr val="D71E48"/>
                </a:solidFill>
              </a:rPr>
              <a:t>Joint Ownership or Sole Ownership Case?</a:t>
            </a:r>
          </a:p>
          <a:p>
            <a:pPr algn="ctr"/>
            <a:endParaRPr lang="en-GB" dirty="0">
              <a:solidFill>
                <a:srgbClr val="D71E48"/>
              </a:solidFill>
            </a:endParaRPr>
          </a:p>
          <a:p>
            <a:pPr marL="285750" indent="-285750" algn="just">
              <a:spcBef>
                <a:spcPts val="1200"/>
              </a:spcBef>
              <a:spcAft>
                <a:spcPts val="1200"/>
              </a:spcAft>
              <a:buFont typeface="Arial" panose="020B0604020202020204" pitchFamily="34" charset="0"/>
              <a:buChar char="•"/>
            </a:pPr>
            <a:r>
              <a:rPr lang="en-GB" sz="2000" dirty="0">
                <a:solidFill>
                  <a:srgbClr val="D71E48"/>
                </a:solidFill>
              </a:rPr>
              <a:t>Obtain the conveyancing file – maybe difficult, passage of time, destroyed </a:t>
            </a:r>
          </a:p>
          <a:p>
            <a:pPr marL="285750" indent="-285750" algn="just">
              <a:spcBef>
                <a:spcPts val="1200"/>
              </a:spcBef>
              <a:spcAft>
                <a:spcPts val="1200"/>
              </a:spcAft>
              <a:buFont typeface="Arial" panose="020B0604020202020204" pitchFamily="34" charset="0"/>
              <a:buChar char="•"/>
            </a:pPr>
            <a:r>
              <a:rPr lang="en-GB" sz="2000" dirty="0">
                <a:solidFill>
                  <a:srgbClr val="D71E48"/>
                </a:solidFill>
              </a:rPr>
              <a:t>Obtain the Office Copy Entries – don’t tell you everything – check out restrictions</a:t>
            </a:r>
          </a:p>
          <a:p>
            <a:pPr marL="285750" indent="-285750" algn="just">
              <a:spcBef>
                <a:spcPts val="1200"/>
              </a:spcBef>
              <a:spcAft>
                <a:spcPts val="1200"/>
              </a:spcAft>
              <a:buFont typeface="Arial" panose="020B0604020202020204" pitchFamily="34" charset="0"/>
              <a:buChar char="•"/>
            </a:pPr>
            <a:r>
              <a:rPr lang="en-GB" sz="2000" dirty="0">
                <a:solidFill>
                  <a:srgbClr val="D71E48"/>
                </a:solidFill>
              </a:rPr>
              <a:t>Obtain the TR1 or JO - essential</a:t>
            </a:r>
          </a:p>
          <a:p>
            <a:pPr algn="just"/>
            <a:endParaRPr lang="en-GB" dirty="0">
              <a:solidFill>
                <a:srgbClr val="D71E48"/>
              </a:solidFill>
            </a:endParaRPr>
          </a:p>
          <a:p>
            <a:pPr algn="ctr"/>
            <a:r>
              <a:rPr lang="en-GB" sz="2000" b="1" dirty="0">
                <a:solidFill>
                  <a:srgbClr val="D71E48"/>
                </a:solidFill>
              </a:rPr>
              <a:t>All of these contain potentially very useful information in formulating your case and advising your client</a:t>
            </a:r>
          </a:p>
        </p:txBody>
      </p:sp>
    </p:spTree>
    <p:extLst>
      <p:ext uri="{BB962C8B-B14F-4D97-AF65-F5344CB8AC3E}">
        <p14:creationId xmlns:p14="http://schemas.microsoft.com/office/powerpoint/2010/main" val="239248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E17200-9A91-170A-528B-967ED808C71C}"/>
              </a:ext>
            </a:extLst>
          </p:cNvPr>
          <p:cNvPicPr>
            <a:picLocks noChangeAspect="1"/>
          </p:cNvPicPr>
          <p:nvPr/>
        </p:nvPicPr>
        <p:blipFill>
          <a:blip r:embed="rId2"/>
          <a:stretch>
            <a:fillRect/>
          </a:stretch>
        </p:blipFill>
        <p:spPr>
          <a:xfrm>
            <a:off x="4419600" y="152897"/>
            <a:ext cx="3563308" cy="5388066"/>
          </a:xfrm>
          <a:prstGeom prst="rect">
            <a:avLst/>
          </a:prstGeom>
        </p:spPr>
      </p:pic>
    </p:spTree>
    <p:extLst>
      <p:ext uri="{BB962C8B-B14F-4D97-AF65-F5344CB8AC3E}">
        <p14:creationId xmlns:p14="http://schemas.microsoft.com/office/powerpoint/2010/main" val="260452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2535EF-EDAB-E2E8-3265-3694867219FE}"/>
              </a:ext>
            </a:extLst>
          </p:cNvPr>
          <p:cNvPicPr>
            <a:picLocks noChangeAspect="1"/>
          </p:cNvPicPr>
          <p:nvPr/>
        </p:nvPicPr>
        <p:blipFill>
          <a:blip r:embed="rId2"/>
          <a:stretch>
            <a:fillRect/>
          </a:stretch>
        </p:blipFill>
        <p:spPr>
          <a:xfrm>
            <a:off x="2302478" y="779771"/>
            <a:ext cx="6596444" cy="3871296"/>
          </a:xfrm>
          <a:prstGeom prst="rect">
            <a:avLst/>
          </a:prstGeom>
        </p:spPr>
      </p:pic>
    </p:spTree>
    <p:extLst>
      <p:ext uri="{BB962C8B-B14F-4D97-AF65-F5344CB8AC3E}">
        <p14:creationId xmlns:p14="http://schemas.microsoft.com/office/powerpoint/2010/main" val="1267289290"/>
      </p:ext>
    </p:extLst>
  </p:cSld>
  <p:clrMapOvr>
    <a:masterClrMapping/>
  </p:clrMapOvr>
</p:sld>
</file>

<file path=ppt/theme/theme1.xml><?xml version="1.0" encoding="utf-8"?>
<a:theme xmlns:a="http://schemas.openxmlformats.org/drawingml/2006/main" name="Cover Slide 1">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Slide 2">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ntent Slid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427</TotalTime>
  <Words>1395</Words>
  <Application>Microsoft Office PowerPoint</Application>
  <PresentationFormat>Custom</PresentationFormat>
  <Paragraphs>127</Paragraphs>
  <Slides>22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Aptos</vt:lpstr>
      <vt:lpstr>Arial</vt:lpstr>
      <vt:lpstr>Garamond</vt:lpstr>
      <vt:lpstr>Helvetica Light</vt:lpstr>
      <vt:lpstr>Times New Roman</vt:lpstr>
      <vt:lpstr>Wingdings</vt:lpstr>
      <vt:lpstr>Cover Slide 1</vt:lpstr>
      <vt:lpstr>Cover Slide 2</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Garlick</dc:creator>
  <cp:lastModifiedBy>Elissa Dacosta-Waldman MCIArb</cp:lastModifiedBy>
  <cp:revision>11</cp:revision>
  <dcterms:created xsi:type="dcterms:W3CDTF">2024-04-19T14:07:47Z</dcterms:created>
  <dcterms:modified xsi:type="dcterms:W3CDTF">2025-03-03T00:25:45Z</dcterms:modified>
</cp:coreProperties>
</file>